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49" r:id="rId2"/>
    <p:sldMasterId id="2147483650" r:id="rId3"/>
    <p:sldMasterId id="2147483684" r:id="rId4"/>
    <p:sldMasterId id="2147483696" r:id="rId5"/>
    <p:sldMasterId id="2147483703" r:id="rId6"/>
  </p:sldMasterIdLst>
  <p:sldIdLst>
    <p:sldId id="256" r:id="rId7"/>
    <p:sldId id="261" r:id="rId8"/>
    <p:sldId id="262" r:id="rId9"/>
    <p:sldId id="260" r:id="rId10"/>
    <p:sldId id="265" r:id="rId11"/>
    <p:sldId id="257" r:id="rId12"/>
    <p:sldId id="259" r:id="rId13"/>
    <p:sldId id="264" r:id="rId14"/>
    <p:sldId id="263" r:id="rId15"/>
    <p:sldId id="266" r:id="rId16"/>
  </p:sldIdLst>
  <p:sldSz cx="9144000" cy="6858000" type="screen4x3"/>
  <p:notesSz cx="6858000" cy="9144000"/>
  <p:embeddedFontLst>
    <p:embeddedFont>
      <p:font typeface="Book Antiqua" panose="02040602050305030304" pitchFamily="18" charset="0"/>
      <p:regular r:id="rId17"/>
      <p:bold r:id="rId18"/>
      <p:italic r:id="rId19"/>
      <p:boldItalic r:id="rId20"/>
    </p:embeddedFont>
    <p:embeddedFont>
      <p:font typeface="Tahoma" panose="020B0604030504040204" pitchFamily="34" charset="0"/>
      <p:regular r:id="rId21"/>
      <p:bold r:id="rId22"/>
    </p:embeddedFont>
    <p:embeddedFont>
      <p:font typeface="Arial Black" panose="020B0A04020102020204" pitchFamily="34" charset="0"/>
      <p:bold r:id="rId23"/>
    </p:embeddedFont>
    <p:embeddedFont>
      <p:font typeface="Segoe Print" panose="02000600000000000000" pitchFamily="2" charset="0"/>
      <p:regular r:id="rId24"/>
      <p:bold r:id="rId25"/>
    </p:embeddedFont>
    <p:embeddedFont>
      <p:font typeface="Calibri Light" panose="020F0302020204030204" pitchFamily="34" charset="0"/>
      <p:regular r:id="rId26"/>
      <p:italic r:id="rId27"/>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00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91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8.fntdata"/><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BD7D4C0-048D-48D3-94B4-53814A3A8DA0}" type="slidenum">
              <a:rPr lang="en-US" altLang="en-US"/>
              <a:pPr/>
              <a:t>‹#›</a:t>
            </a:fld>
            <a:endParaRPr lang="en-US" altLang="en-US"/>
          </a:p>
        </p:txBody>
      </p:sp>
    </p:spTree>
    <p:extLst>
      <p:ext uri="{BB962C8B-B14F-4D97-AF65-F5344CB8AC3E}">
        <p14:creationId xmlns:p14="http://schemas.microsoft.com/office/powerpoint/2010/main" val="2384832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C5FB61E-21B6-43BE-ABB4-F8B9CA811097}" type="slidenum">
              <a:rPr lang="en-US" altLang="en-US"/>
              <a:pPr/>
              <a:t>‹#›</a:t>
            </a:fld>
            <a:endParaRPr lang="en-US" altLang="en-US"/>
          </a:p>
        </p:txBody>
      </p:sp>
    </p:spTree>
    <p:extLst>
      <p:ext uri="{BB962C8B-B14F-4D97-AF65-F5344CB8AC3E}">
        <p14:creationId xmlns:p14="http://schemas.microsoft.com/office/powerpoint/2010/main" val="2775495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D5DECFF-947B-4B6F-8625-6F072C73C884}" type="slidenum">
              <a:rPr lang="en-US" altLang="en-US"/>
              <a:pPr/>
              <a:t>‹#›</a:t>
            </a:fld>
            <a:endParaRPr lang="en-US" altLang="en-US"/>
          </a:p>
        </p:txBody>
      </p:sp>
    </p:spTree>
    <p:extLst>
      <p:ext uri="{BB962C8B-B14F-4D97-AF65-F5344CB8AC3E}">
        <p14:creationId xmlns:p14="http://schemas.microsoft.com/office/powerpoint/2010/main" val="2003768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CF5BDE19-96BD-4938-AB8E-2671CA7DE8DB}" type="slidenum">
              <a:rPr lang="en-US" altLang="en-US"/>
              <a:pPr/>
              <a:t>‹#›</a:t>
            </a:fld>
            <a:endParaRPr lang="en-US" altLang="en-US"/>
          </a:p>
        </p:txBody>
      </p:sp>
    </p:spTree>
    <p:extLst>
      <p:ext uri="{BB962C8B-B14F-4D97-AF65-F5344CB8AC3E}">
        <p14:creationId xmlns:p14="http://schemas.microsoft.com/office/powerpoint/2010/main" val="3362287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D3BFDDD-5E45-4A28-B222-19E1A46CFD78}" type="slidenum">
              <a:rPr lang="en-US" altLang="en-US"/>
              <a:pPr/>
              <a:t>‹#›</a:t>
            </a:fld>
            <a:endParaRPr lang="en-US" altLang="en-US"/>
          </a:p>
        </p:txBody>
      </p:sp>
    </p:spTree>
    <p:extLst>
      <p:ext uri="{BB962C8B-B14F-4D97-AF65-F5344CB8AC3E}">
        <p14:creationId xmlns:p14="http://schemas.microsoft.com/office/powerpoint/2010/main" val="1106777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A397287D-ACAF-4A00-A741-10584BAE487F}" type="slidenum">
              <a:rPr lang="en-US" altLang="en-US"/>
              <a:pPr/>
              <a:t>‹#›</a:t>
            </a:fld>
            <a:endParaRPr lang="en-US" altLang="en-US"/>
          </a:p>
        </p:txBody>
      </p:sp>
    </p:spTree>
    <p:extLst>
      <p:ext uri="{BB962C8B-B14F-4D97-AF65-F5344CB8AC3E}">
        <p14:creationId xmlns:p14="http://schemas.microsoft.com/office/powerpoint/2010/main" val="654455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43FC155-DC40-4FDA-8A4D-AF80C01EEF37}" type="slidenum">
              <a:rPr lang="en-US" altLang="en-US"/>
              <a:pPr/>
              <a:t>‹#›</a:t>
            </a:fld>
            <a:endParaRPr lang="en-US" altLang="en-US"/>
          </a:p>
        </p:txBody>
      </p:sp>
    </p:spTree>
    <p:extLst>
      <p:ext uri="{BB962C8B-B14F-4D97-AF65-F5344CB8AC3E}">
        <p14:creationId xmlns:p14="http://schemas.microsoft.com/office/powerpoint/2010/main" val="478988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874BC78-B635-4462-9374-7BB184763385}" type="slidenum">
              <a:rPr lang="en-US" altLang="en-US"/>
              <a:pPr/>
              <a:t>‹#›</a:t>
            </a:fld>
            <a:endParaRPr lang="en-US" altLang="en-US"/>
          </a:p>
        </p:txBody>
      </p:sp>
    </p:spTree>
    <p:extLst>
      <p:ext uri="{BB962C8B-B14F-4D97-AF65-F5344CB8AC3E}">
        <p14:creationId xmlns:p14="http://schemas.microsoft.com/office/powerpoint/2010/main" val="3439755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CF29175-73B6-4B1A-8015-C5ED310EF9CB}" type="slidenum">
              <a:rPr lang="en-US" altLang="en-US"/>
              <a:pPr/>
              <a:t>‹#›</a:t>
            </a:fld>
            <a:endParaRPr lang="en-US" altLang="en-US"/>
          </a:p>
        </p:txBody>
      </p:sp>
    </p:spTree>
    <p:extLst>
      <p:ext uri="{BB962C8B-B14F-4D97-AF65-F5344CB8AC3E}">
        <p14:creationId xmlns:p14="http://schemas.microsoft.com/office/powerpoint/2010/main" val="238230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96BB7DF-9065-42C6-8B3B-4034C6A63DE8}" type="slidenum">
              <a:rPr lang="en-US" altLang="en-US"/>
              <a:pPr/>
              <a:t>‹#›</a:t>
            </a:fld>
            <a:endParaRPr lang="en-US" altLang="en-US"/>
          </a:p>
        </p:txBody>
      </p:sp>
    </p:spTree>
    <p:extLst>
      <p:ext uri="{BB962C8B-B14F-4D97-AF65-F5344CB8AC3E}">
        <p14:creationId xmlns:p14="http://schemas.microsoft.com/office/powerpoint/2010/main" val="2534661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41ABA4E-CD72-497B-97AA-7213B3980F60}" type="datetimeFigureOut">
              <a:rPr lang="en-US" smtClean="0">
                <a:solidFill>
                  <a:srgbClr val="ECE9C6"/>
                </a:solidFill>
              </a:rPr>
              <a:pPr/>
              <a:t>2/5/2016</a:t>
            </a:fld>
            <a:endParaRPr lang="en-US">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2E57653-3E58-4892-A7ED-712530ACC680}" type="slidenum">
              <a:rPr lang="en-US" smtClean="0">
                <a:solidFill>
                  <a:srgbClr val="ECE9C6"/>
                </a:solidFill>
              </a:rPr>
              <a:pPr/>
              <a:t>‹#›</a:t>
            </a:fld>
            <a:endParaRPr lang="en-US">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pPr fontAlgn="auto">
                <a:spcBef>
                  <a:spcPts val="0"/>
                </a:spcBef>
                <a:spcAft>
                  <a:spcPts val="0"/>
                </a:spcAft>
              </a:pPr>
              <a:r>
                <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5458006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1C90377-C6C4-4591-A713-88751AC2D873}" type="slidenum">
              <a:rPr lang="en-US" altLang="en-US"/>
              <a:pPr/>
              <a:t>‹#›</a:t>
            </a:fld>
            <a:endParaRPr lang="en-US" altLang="en-US"/>
          </a:p>
        </p:txBody>
      </p:sp>
    </p:spTree>
    <p:extLst>
      <p:ext uri="{BB962C8B-B14F-4D97-AF65-F5344CB8AC3E}">
        <p14:creationId xmlns:p14="http://schemas.microsoft.com/office/powerpoint/2010/main" val="3135665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ABA4E-CD72-497B-97AA-7213B3980F60}" type="datetimeFigureOut">
              <a:rPr lang="en-US" smtClean="0">
                <a:solidFill>
                  <a:srgbClr val="895D1D"/>
                </a:solidFill>
              </a:rPr>
              <a:pPr/>
              <a:t>2/5/2016</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pPr fontAlgn="auto">
                <a:spcBef>
                  <a:spcPts val="0"/>
                </a:spcBef>
                <a:spcAft>
                  <a:spcPts val="0"/>
                </a:spcAft>
              </a:pPr>
              <a:r>
                <a:rPr lang="en-US" sz="5400" dirty="0">
                  <a:solidFill>
                    <a:srgbClr val="895D1D">
                      <a:lumMod val="60000"/>
                      <a:lumOff val="40000"/>
                    </a:srgb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4997697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pPr fontAlgn="auto">
                <a:spcBef>
                  <a:spcPts val="0"/>
                </a:spcBef>
                <a:spcAft>
                  <a:spcPts val="0"/>
                </a:spcAft>
              </a:pPr>
              <a:r>
                <a:rPr lang="en-US" sz="5400" dirty="0">
                  <a:solidFill>
                    <a:srgbClr val="895D1D">
                      <a:lumMod val="60000"/>
                      <a:lumOff val="40000"/>
                    </a:srgb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1ABA4E-CD72-497B-97AA-7213B3980F60}" type="datetimeFigureOut">
              <a:rPr lang="en-US" smtClean="0">
                <a:solidFill>
                  <a:srgbClr val="895D1D"/>
                </a:solidFill>
              </a:rPr>
              <a:pPr/>
              <a:t>2/5/2016</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411275111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1ABA4E-CD72-497B-97AA-7213B3980F60}" type="datetimeFigureOut">
              <a:rPr lang="en-US" smtClean="0">
                <a:solidFill>
                  <a:srgbClr val="895D1D"/>
                </a:solidFill>
              </a:rPr>
              <a:pPr/>
              <a:t>2/5/2016</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pPr fontAlgn="auto">
                <a:spcBef>
                  <a:spcPts val="0"/>
                </a:spcBef>
                <a:spcAft>
                  <a:spcPts val="0"/>
                </a:spcAft>
              </a:pPr>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38919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41ABA4E-CD72-497B-97AA-7213B3980F60}" type="datetimeFigureOut">
              <a:rPr lang="en-US" smtClean="0">
                <a:solidFill>
                  <a:srgbClr val="895D1D"/>
                </a:solidFill>
              </a:rPr>
              <a:pPr/>
              <a:t>2/5/2016</a:t>
            </a:fld>
            <a:endParaRPr lang="en-US">
              <a:solidFill>
                <a:srgbClr val="895D1D"/>
              </a:solidFill>
            </a:endParaRPr>
          </a:p>
        </p:txBody>
      </p:sp>
      <p:sp>
        <p:nvSpPr>
          <p:cNvPr id="8" name="Footer Placeholder 7"/>
          <p:cNvSpPr>
            <a:spLocks noGrp="1"/>
          </p:cNvSpPr>
          <p:nvPr>
            <p:ph type="ftr" sz="quarter" idx="11"/>
          </p:nvPr>
        </p:nvSpPr>
        <p:spPr/>
        <p:txBody>
          <a:bodyPr/>
          <a:lstStyle/>
          <a:p>
            <a:endParaRPr lang="en-US">
              <a:solidFill>
                <a:srgbClr val="895D1D"/>
              </a:solidFill>
            </a:endParaRPr>
          </a:p>
        </p:txBody>
      </p:sp>
      <p:sp>
        <p:nvSpPr>
          <p:cNvPr id="9" name="Slide Number Placeholder 8"/>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pPr fontAlgn="auto">
                <a:spcBef>
                  <a:spcPts val="0"/>
                </a:spcBef>
                <a:spcAft>
                  <a:spcPts val="0"/>
                </a:spcAft>
              </a:pPr>
              <a:r>
                <a:rPr lang="en-US" sz="5400" dirty="0">
                  <a:solidFill>
                    <a:srgbClr val="895D1D">
                      <a:lumMod val="60000"/>
                      <a:lumOff val="40000"/>
                    </a:srgb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9632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41ABA4E-CD72-497B-97AA-7213B3980F60}" type="datetimeFigureOut">
              <a:rPr lang="en-US" smtClean="0">
                <a:solidFill>
                  <a:srgbClr val="895D1D"/>
                </a:solidFill>
              </a:rPr>
              <a:pPr/>
              <a:t>2/5/2016</a:t>
            </a:fld>
            <a:endParaRPr lang="en-US">
              <a:solidFill>
                <a:srgbClr val="895D1D"/>
              </a:solidFill>
            </a:endParaRPr>
          </a:p>
        </p:txBody>
      </p:sp>
      <p:sp>
        <p:nvSpPr>
          <p:cNvPr id="4" name="Footer Placeholder 3"/>
          <p:cNvSpPr>
            <a:spLocks noGrp="1"/>
          </p:cNvSpPr>
          <p:nvPr>
            <p:ph type="ftr" sz="quarter" idx="11"/>
          </p:nvPr>
        </p:nvSpPr>
        <p:spPr/>
        <p:txBody>
          <a:bodyPr/>
          <a:lstStyle/>
          <a:p>
            <a:endParaRPr lang="en-US">
              <a:solidFill>
                <a:srgbClr val="895D1D"/>
              </a:solidFill>
            </a:endParaRPr>
          </a:p>
        </p:txBody>
      </p:sp>
      <p:sp>
        <p:nvSpPr>
          <p:cNvPr id="5" name="Slide Number Placeholder 4"/>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pPr fontAlgn="auto">
                <a:spcBef>
                  <a:spcPts val="0"/>
                </a:spcBef>
                <a:spcAft>
                  <a:spcPts val="0"/>
                </a:spcAft>
              </a:pPr>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92246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ABA4E-CD72-497B-97AA-7213B3980F60}" type="datetimeFigureOut">
              <a:rPr lang="en-US" smtClean="0">
                <a:solidFill>
                  <a:srgbClr val="895D1D"/>
                </a:solidFill>
              </a:rPr>
              <a:pPr/>
              <a:t>2/5/2016</a:t>
            </a:fld>
            <a:endParaRPr lang="en-US">
              <a:solidFill>
                <a:srgbClr val="895D1D"/>
              </a:solidFill>
            </a:endParaRPr>
          </a:p>
        </p:txBody>
      </p:sp>
      <p:sp>
        <p:nvSpPr>
          <p:cNvPr id="3" name="Footer Placeholder 2"/>
          <p:cNvSpPr>
            <a:spLocks noGrp="1"/>
          </p:cNvSpPr>
          <p:nvPr>
            <p:ph type="ftr" sz="quarter" idx="11"/>
          </p:nvPr>
        </p:nvSpPr>
        <p:spPr/>
        <p:txBody>
          <a:bodyPr/>
          <a:lstStyle/>
          <a:p>
            <a:endParaRPr lang="en-US">
              <a:solidFill>
                <a:srgbClr val="895D1D"/>
              </a:solidFill>
            </a:endParaRPr>
          </a:p>
        </p:txBody>
      </p:sp>
      <p:sp>
        <p:nvSpPr>
          <p:cNvPr id="4" name="Slide Number Placeholder 3"/>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5347666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ABA4E-CD72-497B-97AA-7213B3980F60}" type="datetimeFigureOut">
              <a:rPr lang="en-US" smtClean="0">
                <a:solidFill>
                  <a:srgbClr val="895D1D"/>
                </a:solidFill>
              </a:rPr>
              <a:pPr/>
              <a:t>2/5/2016</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24010546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ABA4E-CD72-497B-97AA-7213B3980F60}" type="datetimeFigureOut">
              <a:rPr lang="en-US" smtClean="0">
                <a:solidFill>
                  <a:srgbClr val="895D1D"/>
                </a:solidFill>
              </a:rPr>
              <a:pPr/>
              <a:t>2/5/2016</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21994062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ABA4E-CD72-497B-97AA-7213B3980F60}" type="datetimeFigureOut">
              <a:rPr lang="en-US" smtClean="0">
                <a:solidFill>
                  <a:srgbClr val="895D1D"/>
                </a:solidFill>
              </a:rPr>
              <a:pPr/>
              <a:t>2/5/2016</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pPr fontAlgn="auto">
                <a:spcBef>
                  <a:spcPts val="0"/>
                </a:spcBef>
                <a:spcAft>
                  <a:spcPts val="0"/>
                </a:spcAft>
              </a:pPr>
              <a:r>
                <a:rPr lang="en-US" sz="5400" dirty="0">
                  <a:solidFill>
                    <a:srgbClr val="895D1D">
                      <a:lumMod val="60000"/>
                      <a:lumOff val="40000"/>
                    </a:srgb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1188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ABA4E-CD72-497B-97AA-7213B3980F60}" type="datetimeFigureOut">
              <a:rPr lang="en-US" smtClean="0">
                <a:solidFill>
                  <a:srgbClr val="895D1D"/>
                </a:solidFill>
              </a:rPr>
              <a:pPr/>
              <a:t>2/5/2016</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pPr fontAlgn="auto">
                <a:spcBef>
                  <a:spcPts val="0"/>
                </a:spcBef>
                <a:spcAft>
                  <a:spcPts val="0"/>
                </a:spcAft>
              </a:pPr>
              <a:r>
                <a:rPr lang="en-US" sz="5400" dirty="0">
                  <a:solidFill>
                    <a:srgbClr val="895D1D">
                      <a:lumMod val="60000"/>
                      <a:lumOff val="40000"/>
                    </a:srgb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2466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6A265B9-5D5A-4B88-A8C9-F747DC0B2476}" type="slidenum">
              <a:rPr lang="en-US" altLang="en-US"/>
              <a:pPr/>
              <a:t>‹#›</a:t>
            </a:fld>
            <a:endParaRPr lang="en-US" altLang="en-US"/>
          </a:p>
        </p:txBody>
      </p:sp>
    </p:spTree>
    <p:extLst>
      <p:ext uri="{BB962C8B-B14F-4D97-AF65-F5344CB8AC3E}">
        <p14:creationId xmlns:p14="http://schemas.microsoft.com/office/powerpoint/2010/main" val="38307581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1C90377-C6C4-4591-A713-88751AC2D87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023607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6A265B9-5D5A-4B88-A8C9-F747DC0B247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03180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A017A6-8DBF-4AF3-8472-7F605F7E240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71268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743200"/>
            <a:ext cx="4038600" cy="3382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743200"/>
            <a:ext cx="4038600" cy="3382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E5B8F72-04FF-4E32-8C8A-87290EAF46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170642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A82B6DD-87E0-4F94-B08C-C109ABF68BF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9584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DFCC3A6-200B-402E-B876-D26458DA745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08125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1C90377-C6C4-4591-A713-88751AC2D87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16523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6A265B9-5D5A-4B88-A8C9-F747DC0B247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75312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A017A6-8DBF-4AF3-8472-7F605F7E240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83427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743200"/>
            <a:ext cx="4038600" cy="3382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743200"/>
            <a:ext cx="4038600" cy="3382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E5B8F72-04FF-4E32-8C8A-87290EAF46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4782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CA017A6-8DBF-4AF3-8472-7F605F7E240D}" type="slidenum">
              <a:rPr lang="en-US" altLang="en-US"/>
              <a:pPr/>
              <a:t>‹#›</a:t>
            </a:fld>
            <a:endParaRPr lang="en-US" altLang="en-US"/>
          </a:p>
        </p:txBody>
      </p:sp>
    </p:spTree>
    <p:extLst>
      <p:ext uri="{BB962C8B-B14F-4D97-AF65-F5344CB8AC3E}">
        <p14:creationId xmlns:p14="http://schemas.microsoft.com/office/powerpoint/2010/main" val="9758472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A82B6DD-87E0-4F94-B08C-C109ABF68BF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41023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DFCC3A6-200B-402E-B876-D26458DA745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5742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743200"/>
            <a:ext cx="4038600" cy="3382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743200"/>
            <a:ext cx="4038600" cy="3382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E5B8F72-04FF-4E32-8C8A-87290EAF4643}" type="slidenum">
              <a:rPr lang="en-US" altLang="en-US"/>
              <a:pPr/>
              <a:t>‹#›</a:t>
            </a:fld>
            <a:endParaRPr lang="en-US" altLang="en-US"/>
          </a:p>
        </p:txBody>
      </p:sp>
    </p:spTree>
    <p:extLst>
      <p:ext uri="{BB962C8B-B14F-4D97-AF65-F5344CB8AC3E}">
        <p14:creationId xmlns:p14="http://schemas.microsoft.com/office/powerpoint/2010/main" val="394846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A82B6DD-87E0-4F94-B08C-C109ABF68BFE}" type="slidenum">
              <a:rPr lang="en-US" altLang="en-US"/>
              <a:pPr/>
              <a:t>‹#›</a:t>
            </a:fld>
            <a:endParaRPr lang="en-US" altLang="en-US"/>
          </a:p>
        </p:txBody>
      </p:sp>
    </p:spTree>
    <p:extLst>
      <p:ext uri="{BB962C8B-B14F-4D97-AF65-F5344CB8AC3E}">
        <p14:creationId xmlns:p14="http://schemas.microsoft.com/office/powerpoint/2010/main" val="4017981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DFCC3A6-200B-402E-B876-D26458DA745A}" type="slidenum">
              <a:rPr lang="en-US" altLang="en-US"/>
              <a:pPr/>
              <a:t>‹#›</a:t>
            </a:fld>
            <a:endParaRPr lang="en-US" altLang="en-US"/>
          </a:p>
        </p:txBody>
      </p:sp>
    </p:spTree>
    <p:extLst>
      <p:ext uri="{BB962C8B-B14F-4D97-AF65-F5344CB8AC3E}">
        <p14:creationId xmlns:p14="http://schemas.microsoft.com/office/powerpoint/2010/main" val="3685341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61C5036-9ABB-4406-BF59-D530FC1119B1}" type="slidenum">
              <a:rPr lang="en-US" altLang="en-US"/>
              <a:pPr/>
              <a:t>‹#›</a:t>
            </a:fld>
            <a:endParaRPr lang="en-US" altLang="en-US"/>
          </a:p>
        </p:txBody>
      </p:sp>
    </p:spTree>
    <p:extLst>
      <p:ext uri="{BB962C8B-B14F-4D97-AF65-F5344CB8AC3E}">
        <p14:creationId xmlns:p14="http://schemas.microsoft.com/office/powerpoint/2010/main" val="1510473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101133B-25DE-4D40-AA83-5833F13E680B}" type="slidenum">
              <a:rPr lang="en-US" altLang="en-US"/>
              <a:pPr/>
              <a:t>‹#›</a:t>
            </a:fld>
            <a:endParaRPr lang="en-US" altLang="en-US"/>
          </a:p>
        </p:txBody>
      </p:sp>
    </p:spTree>
    <p:extLst>
      <p:ext uri="{BB962C8B-B14F-4D97-AF65-F5344CB8AC3E}">
        <p14:creationId xmlns:p14="http://schemas.microsoft.com/office/powerpoint/2010/main" val="14980372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3.jpe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2.xml"/><Relationship Id="rId7"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8.xml"/><Relationship Id="rId7" Type="http://schemas.openxmlformats.org/officeDocument/2006/relationships/theme" Target="../theme/theme6.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030861A-F347-4215-A87B-341E225DA8A7}" type="slidenum">
              <a:rPr lang="en-US" altLang="en-US"/>
              <a:pPr/>
              <a:t>‹#›</a:t>
            </a:fld>
            <a:endParaRPr lang="en-US" altLang="en-US"/>
          </a:p>
        </p:txBody>
      </p:sp>
      <p:pic>
        <p:nvPicPr>
          <p:cNvPr id="1145" name="Picture 121" descr="walking with god_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7"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222" name="Picture 126" descr="walking with god_c"/>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bwMode="auto">
          <a:xfrm>
            <a:off x="457200" y="1600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2743200"/>
            <a:ext cx="8229600" cy="338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325651A-1CBE-4792-A9F6-D165996E6A3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7" r:id="rId5"/>
    <p:sldLayoutId id="2147483668" r:id="rId6"/>
  </p:sldLayoutIdLst>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437" name="Picture 1101" descr="walking with god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1026"/>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1027"/>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5364" name="Rectangle 1028"/>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5365" name="Rectangle 1029"/>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5366" name="Rectangle 1030"/>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354B3AD-027E-417E-8B72-05343A2CA4B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pPr fontAlgn="auto">
              <a:spcBef>
                <a:spcPts val="0"/>
              </a:spcBef>
              <a:spcAft>
                <a:spcPts val="0"/>
              </a:spcAft>
            </a:pPr>
            <a:fld id="{F1909345-DEE0-4B07-8E32-441AC9DA095E}" type="datetime1">
              <a:rPr lang="en-US" smtClean="0">
                <a:solidFill>
                  <a:srgbClr val="895D1D"/>
                </a:solidFill>
                <a:latin typeface="Book Antiqua"/>
              </a:rPr>
              <a:pPr fontAlgn="auto">
                <a:spcBef>
                  <a:spcPts val="0"/>
                </a:spcBef>
                <a:spcAft>
                  <a:spcPts val="0"/>
                </a:spcAft>
              </a:pPr>
              <a:t>2/5/2016</a:t>
            </a:fld>
            <a:endParaRPr lang="en-US" dirty="0">
              <a:solidFill>
                <a:srgbClr val="895D1D"/>
              </a:solidFill>
              <a:latin typeface="Book Antiqua"/>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pPr fontAlgn="auto">
              <a:spcBef>
                <a:spcPts val="0"/>
              </a:spcBef>
              <a:spcAft>
                <a:spcPts val="0"/>
              </a:spcAft>
            </a:pPr>
            <a:endParaRPr lang="en-US" dirty="0">
              <a:solidFill>
                <a:srgbClr val="895D1D"/>
              </a:solidFill>
              <a:latin typeface="Book Antiqua"/>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pPr fontAlgn="auto">
              <a:spcBef>
                <a:spcPts val="0"/>
              </a:spcBef>
              <a:spcAft>
                <a:spcPts val="0"/>
              </a:spcAft>
            </a:pPr>
            <a:fld id="{F36DD0FD-55B0-48C4-8AF2-8A69533EDFC3}" type="slidenum">
              <a:rPr lang="en-US" smtClean="0">
                <a:solidFill>
                  <a:srgbClr val="895D1D"/>
                </a:solidFill>
                <a:latin typeface="Book Antiqua"/>
              </a:rPr>
              <a:pPr fontAlgn="auto">
                <a:spcBef>
                  <a:spcPts val="0"/>
                </a:spcBef>
                <a:spcAft>
                  <a:spcPts val="0"/>
                </a:spcAft>
              </a:pPr>
              <a:t>‹#›</a:t>
            </a:fld>
            <a:endParaRPr lang="en-US" dirty="0">
              <a:solidFill>
                <a:srgbClr val="895D1D"/>
              </a:solidFill>
              <a:latin typeface="Book Antiqua"/>
            </a:endParaRPr>
          </a:p>
        </p:txBody>
      </p:sp>
    </p:spTree>
    <p:extLst>
      <p:ext uri="{BB962C8B-B14F-4D97-AF65-F5344CB8AC3E}">
        <p14:creationId xmlns:p14="http://schemas.microsoft.com/office/powerpoint/2010/main" val="3023033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222" name="Picture 126" descr="walking with god_c"/>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bwMode="auto">
          <a:xfrm>
            <a:off x="457200" y="1600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2743200"/>
            <a:ext cx="8229600" cy="338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325651A-1CBE-4792-A9F6-D165996E6A3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912577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Lst>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222" name="Picture 126" descr="walking with god_c"/>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bwMode="auto">
          <a:xfrm>
            <a:off x="457200" y="1600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2743200"/>
            <a:ext cx="8229600" cy="338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325651A-1CBE-4792-A9F6-D165996E6A3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160259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Lst>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500">
        <p:checker dir="vert"/>
      </p:transition>
    </mc:Choice>
    <mc:Fallback>
      <p:transition spd="slow">
        <p:checker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Black" panose="020B0A04020102020204" pitchFamily="34" charset="0"/>
              </a:rPr>
              <a:t>Our Victory Over Death</a:t>
            </a:r>
            <a:endParaRPr lang="en-US" dirty="0">
              <a:latin typeface="Arial Black" panose="020B0A04020102020204" pitchFamily="34" charset="0"/>
            </a:endParaRPr>
          </a:p>
        </p:txBody>
      </p:sp>
      <p:sp>
        <p:nvSpPr>
          <p:cNvPr id="5" name="Content Placeholder 4"/>
          <p:cNvSpPr>
            <a:spLocks noGrp="1"/>
          </p:cNvSpPr>
          <p:nvPr>
            <p:ph idx="1"/>
          </p:nvPr>
        </p:nvSpPr>
        <p:spPr>
          <a:xfrm>
            <a:off x="695673" y="2681315"/>
            <a:ext cx="7752655" cy="3416793"/>
          </a:xfrm>
        </p:spPr>
        <p:txBody>
          <a:bodyPr>
            <a:normAutofit fontScale="92500" lnSpcReduction="20000"/>
          </a:bodyPr>
          <a:lstStyle/>
          <a:p>
            <a:pPr marL="0" lvl="0" indent="0">
              <a:buNone/>
            </a:pPr>
            <a:r>
              <a:rPr lang="en-US" sz="3600" dirty="0" smtClean="0">
                <a:latin typeface="Calibri Light" panose="020F0302020204030204" pitchFamily="34" charset="0"/>
              </a:rPr>
              <a:t>“For </a:t>
            </a:r>
            <a:r>
              <a:rPr lang="en-US" sz="3600" dirty="0">
                <a:latin typeface="Calibri Light" panose="020F0302020204030204" pitchFamily="34" charset="0"/>
              </a:rPr>
              <a:t>the Lord Himself will descend from heaven with a shout, with the voice of an archangel, and with the trumpet of God. And the dead in Christ will rise </a:t>
            </a:r>
            <a:r>
              <a:rPr lang="en-US" sz="3600" dirty="0" smtClean="0">
                <a:latin typeface="Calibri Light" panose="020F0302020204030204" pitchFamily="34" charset="0"/>
              </a:rPr>
              <a:t>first. Then </a:t>
            </a:r>
            <a:r>
              <a:rPr lang="en-US" sz="3600" dirty="0">
                <a:latin typeface="Calibri Light" panose="020F0302020204030204" pitchFamily="34" charset="0"/>
              </a:rPr>
              <a:t>we who are alive and remain shall be caught up together with them in the clouds to meet the Lord in the air. And thus we shall always be with the </a:t>
            </a:r>
            <a:r>
              <a:rPr lang="en-US" sz="3600" dirty="0" smtClean="0">
                <a:latin typeface="Calibri Light" panose="020F0302020204030204" pitchFamily="34" charset="0"/>
              </a:rPr>
              <a:t>Lord</a:t>
            </a:r>
            <a:r>
              <a:rPr lang="en-US" sz="3600" dirty="0" smtClean="0">
                <a:solidFill>
                  <a:schemeClr val="bg1"/>
                </a:solidFill>
                <a:latin typeface="Calibri Light" panose="020F0302020204030204" pitchFamily="34" charset="0"/>
              </a:rPr>
              <a:t>” (</a:t>
            </a:r>
            <a:r>
              <a:rPr lang="en-US" sz="3600" dirty="0" smtClean="0">
                <a:latin typeface="Calibri Light" panose="020F0302020204030204" pitchFamily="34" charset="0"/>
              </a:rPr>
              <a:t>1 Thess. 4:16, 17</a:t>
            </a:r>
            <a:r>
              <a:rPr lang="en-US" sz="3600" dirty="0" smtClean="0">
                <a:solidFill>
                  <a:schemeClr val="bg1"/>
                </a:solidFill>
                <a:latin typeface="Calibri Light" panose="020F0302020204030204" pitchFamily="34" charset="0"/>
              </a:rPr>
              <a:t>)</a:t>
            </a:r>
            <a:endParaRPr lang="en-US" sz="3600" dirty="0">
              <a:solidFill>
                <a:schemeClr val="bg1"/>
              </a:solidFill>
              <a:latin typeface="Calibri Light" panose="020F0302020204030204" pitchFamily="34" charset="0"/>
            </a:endParaRPr>
          </a:p>
        </p:txBody>
      </p:sp>
    </p:spTree>
    <p:extLst>
      <p:ext uri="{BB962C8B-B14F-4D97-AF65-F5344CB8AC3E}">
        <p14:creationId xmlns:p14="http://schemas.microsoft.com/office/powerpoint/2010/main" val="336006636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DIFFERENT WALKS</a:t>
            </a:r>
            <a:endParaRPr lang="en-US" dirty="0">
              <a:latin typeface="Arial Black" panose="020B0A04020102020204" pitchFamily="34" charset="0"/>
            </a:endParaRPr>
          </a:p>
        </p:txBody>
      </p:sp>
      <p:sp>
        <p:nvSpPr>
          <p:cNvPr id="3" name="Content Placeholder 2"/>
          <p:cNvSpPr>
            <a:spLocks noGrp="1"/>
          </p:cNvSpPr>
          <p:nvPr>
            <p:ph sz="half" idx="1"/>
          </p:nvPr>
        </p:nvSpPr>
        <p:spPr/>
        <p:txBody>
          <a:bodyPr/>
          <a:lstStyle/>
          <a:p>
            <a:pPr marL="0" indent="0">
              <a:buNone/>
            </a:pPr>
            <a:r>
              <a:rPr lang="en-US" dirty="0" smtClean="0">
                <a:latin typeface="Arial Black" panose="020B0A04020102020204" pitchFamily="34" charset="0"/>
              </a:rPr>
              <a:t>ENOCH</a:t>
            </a:r>
            <a:r>
              <a:rPr lang="en-US" dirty="0" smtClean="0"/>
              <a:t> – Gen. 4</a:t>
            </a:r>
          </a:p>
          <a:p>
            <a:pPr>
              <a:buFont typeface="Wingdings" panose="05000000000000000000" pitchFamily="2" charset="2"/>
              <a:buChar char="§"/>
            </a:pPr>
            <a:r>
              <a:rPr lang="en-US" dirty="0" smtClean="0"/>
              <a:t>Something built and dedicated </a:t>
            </a:r>
            <a:r>
              <a:rPr lang="en-US" u="sng" dirty="0" smtClean="0"/>
              <a:t>to</a:t>
            </a:r>
            <a:r>
              <a:rPr lang="en-US" dirty="0" smtClean="0"/>
              <a:t> him</a:t>
            </a:r>
          </a:p>
          <a:p>
            <a:pPr lvl="1">
              <a:buFont typeface="Wingdings" panose="05000000000000000000" pitchFamily="2" charset="2"/>
              <a:buChar char="§"/>
            </a:pPr>
            <a:r>
              <a:rPr lang="en-US" spc="-150" dirty="0"/>
              <a:t>T</a:t>
            </a:r>
            <a:r>
              <a:rPr lang="en-US" spc="-150" dirty="0" smtClean="0"/>
              <a:t>aken away in </a:t>
            </a:r>
            <a:r>
              <a:rPr lang="en-US" spc="-150" dirty="0" smtClean="0"/>
              <a:t>judgment</a:t>
            </a:r>
            <a:endParaRPr lang="en-US" spc="-150" dirty="0" smtClean="0"/>
          </a:p>
          <a:p>
            <a:pPr lvl="1">
              <a:buFont typeface="Wingdings" panose="05000000000000000000" pitchFamily="2" charset="2"/>
              <a:buChar char="§"/>
            </a:pPr>
            <a:r>
              <a:rPr lang="en-US" dirty="0" smtClean="0"/>
              <a:t>Inheritance lost</a:t>
            </a:r>
            <a:endParaRPr lang="en-US" dirty="0"/>
          </a:p>
        </p:txBody>
      </p:sp>
      <p:sp>
        <p:nvSpPr>
          <p:cNvPr id="4" name="Content Placeholder 3"/>
          <p:cNvSpPr>
            <a:spLocks noGrp="1"/>
          </p:cNvSpPr>
          <p:nvPr>
            <p:ph sz="half" idx="2"/>
          </p:nvPr>
        </p:nvSpPr>
        <p:spPr/>
        <p:txBody>
          <a:bodyPr/>
          <a:lstStyle/>
          <a:p>
            <a:pPr marL="0" indent="0">
              <a:buNone/>
            </a:pPr>
            <a:r>
              <a:rPr lang="en-US" dirty="0" smtClean="0">
                <a:latin typeface="Arial Black" panose="020B0A04020102020204" pitchFamily="34" charset="0"/>
              </a:rPr>
              <a:t>ENOCH</a:t>
            </a:r>
            <a:r>
              <a:rPr lang="en-US" dirty="0" smtClean="0"/>
              <a:t> – Gen. 5</a:t>
            </a:r>
          </a:p>
          <a:p>
            <a:pPr>
              <a:buFont typeface="Wingdings" panose="05000000000000000000" pitchFamily="2" charset="2"/>
              <a:buChar char="§"/>
            </a:pPr>
            <a:r>
              <a:rPr lang="en-US" dirty="0" smtClean="0"/>
              <a:t>Something built and dedicated </a:t>
            </a:r>
            <a:r>
              <a:rPr lang="en-US" u="sng" dirty="0" smtClean="0"/>
              <a:t>in</a:t>
            </a:r>
            <a:r>
              <a:rPr lang="en-US" dirty="0" smtClean="0"/>
              <a:t> him</a:t>
            </a:r>
          </a:p>
          <a:p>
            <a:pPr lvl="1">
              <a:buFont typeface="Wingdings" panose="05000000000000000000" pitchFamily="2" charset="2"/>
              <a:buChar char="§"/>
            </a:pPr>
            <a:r>
              <a:rPr lang="en-US" dirty="0" smtClean="0"/>
              <a:t>Taken away by God</a:t>
            </a:r>
          </a:p>
          <a:p>
            <a:pPr lvl="1">
              <a:buFont typeface="Wingdings" panose="05000000000000000000" pitchFamily="2" charset="2"/>
              <a:buChar char="§"/>
            </a:pPr>
            <a:r>
              <a:rPr lang="en-US" dirty="0" smtClean="0"/>
              <a:t>Cannot be lost</a:t>
            </a:r>
            <a:endParaRPr lang="en-US" dirty="0"/>
          </a:p>
        </p:txBody>
      </p:sp>
    </p:spTree>
    <p:extLst>
      <p:ext uri="{BB962C8B-B14F-4D97-AF65-F5344CB8AC3E}">
        <p14:creationId xmlns:p14="http://schemas.microsoft.com/office/powerpoint/2010/main" val="2157816812"/>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pc="-150" dirty="0" smtClean="0">
                <a:latin typeface="Arial Black" panose="020B0A04020102020204" pitchFamily="34" charset="0"/>
              </a:rPr>
              <a:t>Observations About Enoch</a:t>
            </a:r>
            <a:endParaRPr lang="en-US" spc="-150" dirty="0">
              <a:latin typeface="Arial Black" panose="020B0A04020102020204" pitchFamily="34" charset="0"/>
            </a:endParaRPr>
          </a:p>
        </p:txBody>
      </p:sp>
      <p:sp>
        <p:nvSpPr>
          <p:cNvPr id="6" name="Content Placeholder 5"/>
          <p:cNvSpPr>
            <a:spLocks noGrp="1"/>
          </p:cNvSpPr>
          <p:nvPr>
            <p:ph idx="1"/>
          </p:nvPr>
        </p:nvSpPr>
        <p:spPr/>
        <p:txBody>
          <a:bodyPr/>
          <a:lstStyle/>
          <a:p>
            <a:pPr marL="514350" indent="-514350">
              <a:buFont typeface="+mj-lt"/>
              <a:buAutoNum type="arabicPeriod"/>
            </a:pPr>
            <a:r>
              <a:rPr lang="en-US" dirty="0" smtClean="0"/>
              <a:t>Father of Methuselah</a:t>
            </a:r>
          </a:p>
          <a:p>
            <a:pPr marL="514350" indent="-514350">
              <a:buFont typeface="+mj-lt"/>
              <a:buAutoNum type="arabicPeriod"/>
            </a:pPr>
            <a:r>
              <a:rPr lang="en-US" dirty="0" smtClean="0"/>
              <a:t>Seed-promise preserved in</a:t>
            </a:r>
          </a:p>
          <a:p>
            <a:pPr marL="514350" indent="-514350">
              <a:buFont typeface="+mj-lt"/>
              <a:buAutoNum type="arabicPeriod"/>
            </a:pPr>
            <a:r>
              <a:rPr lang="en-US" dirty="0" smtClean="0"/>
              <a:t>Never died</a:t>
            </a:r>
          </a:p>
          <a:p>
            <a:pPr marL="514350" indent="-514350">
              <a:buFont typeface="+mj-lt"/>
              <a:buAutoNum type="arabicPeriod"/>
            </a:pPr>
            <a:r>
              <a:rPr lang="en-US" dirty="0" smtClean="0"/>
              <a:t>Walked with God</a:t>
            </a:r>
            <a:endParaRPr lang="en-US" dirty="0"/>
          </a:p>
        </p:txBody>
      </p:sp>
    </p:spTree>
    <p:extLst>
      <p:ext uri="{BB962C8B-B14F-4D97-AF65-F5344CB8AC3E}">
        <p14:creationId xmlns:p14="http://schemas.microsoft.com/office/powerpoint/2010/main" val="39729517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914400" y="228600"/>
            <a:ext cx="7924800" cy="1431925"/>
          </a:xfrm>
        </p:spPr>
        <p:txBody>
          <a:bodyPr/>
          <a:lstStyle/>
          <a:p>
            <a:pPr algn="ctr" eaLnBrk="1" hangingPunct="1">
              <a:defRPr/>
            </a:pPr>
            <a:r>
              <a:rPr lang="en-US" spc="600" dirty="0" smtClean="0">
                <a:solidFill>
                  <a:srgbClr val="FFFF00"/>
                </a:solidFill>
                <a:latin typeface="Segoe Print" panose="02000600000000000000" pitchFamily="2" charset="0"/>
              </a:rPr>
              <a:t>Walking with God</a:t>
            </a:r>
            <a:endParaRPr lang="en-US" sz="5400" spc="600" dirty="0" smtClean="0">
              <a:solidFill>
                <a:srgbClr val="FFFF00"/>
              </a:solidFill>
              <a:latin typeface="Segoe Print" panose="02000600000000000000" pitchFamily="2" charset="0"/>
            </a:endParaRPr>
          </a:p>
        </p:txBody>
      </p:sp>
      <p:sp>
        <p:nvSpPr>
          <p:cNvPr id="52233" name="Rectangle 9"/>
          <p:cNvSpPr>
            <a:spLocks noGrp="1" noChangeArrowheads="1"/>
          </p:cNvSpPr>
          <p:nvPr>
            <p:ph type="body" idx="1"/>
          </p:nvPr>
        </p:nvSpPr>
        <p:spPr>
          <a:xfrm>
            <a:off x="533400" y="2057400"/>
            <a:ext cx="8077200" cy="4191000"/>
          </a:xfrm>
        </p:spPr>
        <p:txBody>
          <a:bodyPr/>
          <a:lstStyle/>
          <a:p>
            <a:pPr eaLnBrk="1" hangingPunct="1">
              <a:buFont typeface="Wingdings" pitchFamily="2" charset="2"/>
              <a:buNone/>
              <a:defRPr/>
            </a:pPr>
            <a:r>
              <a:rPr lang="en-US" b="1" dirty="0" smtClean="0"/>
              <a:t>	</a:t>
            </a:r>
            <a:r>
              <a:rPr lang="en-US" sz="3200" b="1" u="sng" dirty="0" smtClean="0"/>
              <a:t>Genesis 5:24</a:t>
            </a:r>
            <a:r>
              <a:rPr lang="en-US" sz="3200" b="1" dirty="0" smtClean="0"/>
              <a:t>  </a:t>
            </a:r>
            <a:r>
              <a:rPr lang="en-US" sz="3200" dirty="0" smtClean="0"/>
              <a:t>And Enoch </a:t>
            </a:r>
            <a:r>
              <a:rPr lang="en-US" sz="3200" b="1" dirty="0" smtClean="0">
                <a:solidFill>
                  <a:srgbClr val="FFFF00"/>
                </a:solidFill>
              </a:rPr>
              <a:t>walked with God;</a:t>
            </a:r>
            <a:r>
              <a:rPr lang="en-US" sz="3200" dirty="0" smtClean="0"/>
              <a:t> and he </a:t>
            </a:r>
            <a:r>
              <a:rPr lang="en-US" sz="3200" i="1" dirty="0" smtClean="0"/>
              <a:t>was</a:t>
            </a:r>
            <a:r>
              <a:rPr lang="en-US" sz="3200" dirty="0" smtClean="0"/>
              <a:t> not, for God took him. </a:t>
            </a:r>
          </a:p>
          <a:p>
            <a:pPr eaLnBrk="1" hangingPunct="1">
              <a:buFont typeface="Wingdings" pitchFamily="2" charset="2"/>
              <a:buNone/>
              <a:defRPr/>
            </a:pPr>
            <a:r>
              <a:rPr lang="en-US" dirty="0" smtClean="0"/>
              <a:t>	</a:t>
            </a:r>
          </a:p>
        </p:txBody>
      </p:sp>
      <p:sp>
        <p:nvSpPr>
          <p:cNvPr id="5" name="TextBox 4"/>
          <p:cNvSpPr txBox="1">
            <a:spLocks noChangeArrowheads="1"/>
          </p:cNvSpPr>
          <p:nvPr/>
        </p:nvSpPr>
        <p:spPr bwMode="auto">
          <a:xfrm>
            <a:off x="914400" y="3352800"/>
            <a:ext cx="78486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charset="0"/>
              </a:defRPr>
            </a:lvl1pPr>
            <a:lvl2pPr marL="742950" indent="-285750" eaLnBrk="0" hangingPunct="0">
              <a:spcBef>
                <a:spcPct val="20000"/>
              </a:spcBef>
              <a:buClr>
                <a:schemeClr val="tx1"/>
              </a:buClr>
              <a:buChar char="–"/>
              <a:defRPr sz="2800">
                <a:solidFill>
                  <a:schemeClr val="tx1"/>
                </a:solidFill>
                <a:latin typeface="Tahoma"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charset="0"/>
              </a:defRPr>
            </a:lvl3pPr>
            <a:lvl4pPr marL="1600200" indent="-228600" eaLnBrk="0" hangingPunct="0">
              <a:spcBef>
                <a:spcPct val="20000"/>
              </a:spcBef>
              <a:buClr>
                <a:schemeClr val="tx1"/>
              </a:buClr>
              <a:buChar char="–"/>
              <a:defRPr sz="2000">
                <a:solidFill>
                  <a:schemeClr val="tx1"/>
                </a:solidFill>
                <a:latin typeface="Tahoma"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charset="0"/>
              </a:defRPr>
            </a:lvl9pPr>
          </a:lstStyle>
          <a:p>
            <a:pPr eaLnBrk="1" fontAlgn="auto" hangingPunct="1">
              <a:spcBef>
                <a:spcPct val="0"/>
              </a:spcBef>
              <a:spcAft>
                <a:spcPts val="0"/>
              </a:spcAft>
              <a:buClrTx/>
              <a:buSzTx/>
              <a:buFontTx/>
              <a:buNone/>
            </a:pPr>
            <a:r>
              <a:rPr lang="en-US" altLang="en-US" u="sng" dirty="0">
                <a:solidFill>
                  <a:srgbClr val="ECE9C6"/>
                </a:solidFill>
              </a:rPr>
              <a:t>Heb. 11:5</a:t>
            </a:r>
            <a:r>
              <a:rPr lang="en-US" altLang="en-US" dirty="0">
                <a:solidFill>
                  <a:srgbClr val="ECE9C6"/>
                </a:solidFill>
              </a:rPr>
              <a:t>   </a:t>
            </a:r>
            <a:r>
              <a:rPr lang="en-US" altLang="en-US" sz="3000" dirty="0">
                <a:solidFill>
                  <a:srgbClr val="FFFF00"/>
                </a:solidFill>
              </a:rPr>
              <a:t>By faith</a:t>
            </a:r>
            <a:r>
              <a:rPr lang="en-US" altLang="en-US" sz="3000" dirty="0">
                <a:solidFill>
                  <a:srgbClr val="ECE9C6"/>
                </a:solidFill>
              </a:rPr>
              <a:t> Enoch was taken away so that he did not see death, </a:t>
            </a:r>
            <a:r>
              <a:rPr lang="en-US" altLang="en-US" sz="3000" i="1" dirty="0">
                <a:solidFill>
                  <a:srgbClr val="ECE9C6"/>
                </a:solidFill>
              </a:rPr>
              <a:t>“and was not found, because God had taken him”</a:t>
            </a:r>
            <a:r>
              <a:rPr lang="en-US" altLang="en-US" sz="3000" dirty="0">
                <a:solidFill>
                  <a:srgbClr val="ECE9C6"/>
                </a:solidFill>
              </a:rPr>
              <a:t>; for before he was taken he had this testimony, that he pleased God.</a:t>
            </a:r>
          </a:p>
        </p:txBody>
      </p:sp>
      <p:cxnSp>
        <p:nvCxnSpPr>
          <p:cNvPr id="7" name="Straight Connector 6"/>
          <p:cNvCxnSpPr>
            <a:cxnSpLocks noChangeShapeType="1"/>
          </p:cNvCxnSpPr>
          <p:nvPr/>
        </p:nvCxnSpPr>
        <p:spPr bwMode="auto">
          <a:xfrm>
            <a:off x="4572000" y="5257800"/>
            <a:ext cx="35814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sp>
        <p:nvSpPr>
          <p:cNvPr id="8" name="TextBox 7"/>
          <p:cNvSpPr txBox="1"/>
          <p:nvPr/>
        </p:nvSpPr>
        <p:spPr>
          <a:xfrm>
            <a:off x="685800" y="6019800"/>
            <a:ext cx="7848600" cy="7078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fontAlgn="auto">
              <a:spcBef>
                <a:spcPts val="0"/>
              </a:spcBef>
              <a:spcAft>
                <a:spcPts val="0"/>
              </a:spcAft>
              <a:defRPr/>
            </a:pPr>
            <a:r>
              <a:rPr lang="en-US" sz="4000" spc="-150" dirty="0">
                <a:solidFill>
                  <a:srgbClr val="FFFF00"/>
                </a:solidFill>
                <a:effectLst>
                  <a:outerShdw blurRad="38100" dist="38100" dir="2700000" algn="tl">
                    <a:srgbClr val="000000">
                      <a:alpha val="43137"/>
                    </a:srgbClr>
                  </a:outerShdw>
                </a:effectLst>
                <a:latin typeface="Adobe Fan Heiti Std B" pitchFamily="34" charset="-128"/>
                <a:ea typeface="Adobe Fan Heiti Std B" pitchFamily="34" charset="-128"/>
              </a:rPr>
              <a:t>Walking With God = Pleasing God</a:t>
            </a:r>
          </a:p>
        </p:txBody>
      </p:sp>
      <p:cxnSp>
        <p:nvCxnSpPr>
          <p:cNvPr id="9" name="Straight Connector 8"/>
          <p:cNvCxnSpPr>
            <a:cxnSpLocks noChangeShapeType="1"/>
          </p:cNvCxnSpPr>
          <p:nvPr/>
        </p:nvCxnSpPr>
        <p:spPr bwMode="auto">
          <a:xfrm>
            <a:off x="990600" y="5715000"/>
            <a:ext cx="34290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76110867"/>
      </p:ext>
    </p:extLst>
  </p:cSld>
  <p:clrMapOvr>
    <a:overrideClrMapping bg1="dk1" tx1="lt1" bg2="dk2" tx2="lt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52233">
                                            <p:txEl>
                                              <p:pRg st="1" end="1"/>
                                            </p:txEl>
                                          </p:spTgt>
                                        </p:tgtEl>
                                        <p:attrNameLst>
                                          <p:attrName>style.visibility</p:attrName>
                                        </p:attrNameLst>
                                      </p:cBhvr>
                                      <p:to>
                                        <p:strVal val="visible"/>
                                      </p:to>
                                    </p:set>
                                    <p:anim calcmode="lin" valueType="num">
                                      <p:cBhvr>
                                        <p:cTn id="7" dur="500" fill="hold"/>
                                        <p:tgtEl>
                                          <p:spTgt spid="5223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223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2233">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nodeType="withGroup">
                            <p:stCondLst>
                              <p:cond delay="500"/>
                            </p:stCondLst>
                            <p:childTnLst>
                              <p:par>
                                <p:cTn id="23" presetID="22" presetClass="entr" presetSubtype="8"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000"/>
                            </p:stCondLst>
                            <p:childTnLst>
                              <p:par>
                                <p:cTn id="27" presetID="55"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strVal val="#ppt_w*0.70"/>
                                          </p:val>
                                        </p:tav>
                                        <p:tav tm="100000">
                                          <p:val>
                                            <p:strVal val="#ppt_w"/>
                                          </p:val>
                                        </p:tav>
                                      </p:tavLst>
                                    </p:anim>
                                    <p:anim calcmode="lin" valueType="num">
                                      <p:cBhvr>
                                        <p:cTn id="30" dur="1000" fill="hold"/>
                                        <p:tgtEl>
                                          <p:spTgt spid="8"/>
                                        </p:tgtEl>
                                        <p:attrNameLst>
                                          <p:attrName>ppt_h</p:attrName>
                                        </p:attrNameLst>
                                      </p:cBhvr>
                                      <p:tavLst>
                                        <p:tav tm="0">
                                          <p:val>
                                            <p:strVal val="#ppt_h"/>
                                          </p:val>
                                        </p:tav>
                                        <p:tav tm="100000">
                                          <p:val>
                                            <p:strVal val="#ppt_h"/>
                                          </p:val>
                                        </p:tav>
                                      </p:tavLst>
                                    </p:anim>
                                    <p:animEffect transition="in" filter="fade">
                                      <p:cBhvr>
                                        <p:cTn id="3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pc="-150" dirty="0" smtClean="0">
                <a:latin typeface="Arial Black" panose="020B0A04020102020204" pitchFamily="34" charset="0"/>
              </a:rPr>
              <a:t>Observations About Enoch</a:t>
            </a:r>
            <a:endParaRPr lang="en-US" spc="-150" dirty="0">
              <a:latin typeface="Arial Black" panose="020B0A04020102020204" pitchFamily="34" charset="0"/>
            </a:endParaRPr>
          </a:p>
        </p:txBody>
      </p:sp>
      <p:sp>
        <p:nvSpPr>
          <p:cNvPr id="6" name="Content Placeholder 5"/>
          <p:cNvSpPr>
            <a:spLocks noGrp="1"/>
          </p:cNvSpPr>
          <p:nvPr>
            <p:ph idx="1"/>
          </p:nvPr>
        </p:nvSpPr>
        <p:spPr/>
        <p:txBody>
          <a:bodyPr/>
          <a:lstStyle/>
          <a:p>
            <a:pPr marL="514350" indent="-514350">
              <a:buFont typeface="+mj-lt"/>
              <a:buAutoNum type="arabicPeriod"/>
            </a:pPr>
            <a:r>
              <a:rPr lang="en-US" dirty="0" smtClean="0"/>
              <a:t>Father of Methuselah</a:t>
            </a:r>
          </a:p>
          <a:p>
            <a:pPr marL="514350" indent="-514350">
              <a:buFont typeface="+mj-lt"/>
              <a:buAutoNum type="arabicPeriod"/>
            </a:pPr>
            <a:r>
              <a:rPr lang="en-US" dirty="0" smtClean="0"/>
              <a:t>Seed-promise preserved in</a:t>
            </a:r>
          </a:p>
          <a:p>
            <a:pPr marL="514350" indent="-514350">
              <a:buFont typeface="+mj-lt"/>
              <a:buAutoNum type="arabicPeriod"/>
            </a:pPr>
            <a:r>
              <a:rPr lang="en-US" dirty="0" smtClean="0"/>
              <a:t>Never died</a:t>
            </a:r>
          </a:p>
          <a:p>
            <a:pPr marL="514350" indent="-514350">
              <a:buFont typeface="+mj-lt"/>
              <a:buAutoNum type="arabicPeriod"/>
            </a:pPr>
            <a:r>
              <a:rPr lang="en-US" dirty="0" smtClean="0"/>
              <a:t>Walked with God</a:t>
            </a:r>
          </a:p>
          <a:p>
            <a:pPr marL="514350" indent="-514350">
              <a:buFont typeface="+mj-lt"/>
              <a:buAutoNum type="arabicPeriod"/>
            </a:pPr>
            <a:r>
              <a:rPr lang="en-US" dirty="0" smtClean="0"/>
              <a:t>A man of faith</a:t>
            </a:r>
            <a:endParaRPr lang="en-US" dirty="0"/>
          </a:p>
        </p:txBody>
      </p:sp>
    </p:spTree>
    <p:extLst>
      <p:ext uri="{BB962C8B-B14F-4D97-AF65-F5344CB8AC3E}">
        <p14:creationId xmlns:p14="http://schemas.microsoft.com/office/powerpoint/2010/main" val="27863404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6">
                                            <p:txEl>
                                              <p:pRg st="4" end="4"/>
                                            </p:txEl>
                                          </p:spTgt>
                                        </p:tgtEl>
                                      </p:cBhvr>
                                    </p:animEffect>
                                    <p:animScale>
                                      <p:cBhvr>
                                        <p:cTn id="7" dur="250" autoRev="1" fill="hold"/>
                                        <p:tgtEl>
                                          <p:spTgt spid="6">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Living By Faith</a:t>
            </a:r>
            <a:br>
              <a:rPr lang="en-US" dirty="0" smtClean="0">
                <a:latin typeface="Arial Black" panose="020B0A04020102020204" pitchFamily="34" charset="0"/>
              </a:rPr>
            </a:br>
            <a:r>
              <a:rPr lang="en-US" sz="4000" dirty="0" smtClean="0">
                <a:latin typeface="Calibri Light" panose="020F0302020204030204" pitchFamily="34" charset="0"/>
              </a:rPr>
              <a:t>(Heb. 11)</a:t>
            </a:r>
            <a:endParaRPr lang="en-US" sz="4000" dirty="0">
              <a:latin typeface="Calibri Light" panose="020F0302020204030204" pitchFamily="34" charset="0"/>
            </a:endParaRPr>
          </a:p>
        </p:txBody>
      </p:sp>
      <p:sp>
        <p:nvSpPr>
          <p:cNvPr id="6" name="Content Placeholder 5"/>
          <p:cNvSpPr>
            <a:spLocks noGrp="1"/>
          </p:cNvSpPr>
          <p:nvPr>
            <p:ph sz="half" idx="1"/>
          </p:nvPr>
        </p:nvSpPr>
        <p:spPr/>
        <p:txBody>
          <a:bodyPr/>
          <a:lstStyle/>
          <a:p>
            <a:pPr marL="514350" indent="-514350">
              <a:buFont typeface="+mj-lt"/>
              <a:buAutoNum type="arabicPeriod"/>
            </a:pPr>
            <a:r>
              <a:rPr lang="en-US" dirty="0" smtClean="0"/>
              <a:t>Worships right (11:4)</a:t>
            </a:r>
          </a:p>
          <a:p>
            <a:pPr marL="514350" indent="-514350">
              <a:buFont typeface="+mj-lt"/>
              <a:buAutoNum type="arabicPeriod"/>
            </a:pPr>
            <a:r>
              <a:rPr lang="en-US" dirty="0" smtClean="0"/>
              <a:t>Diligently seeks (11:6)</a:t>
            </a:r>
          </a:p>
          <a:p>
            <a:pPr marL="514350" indent="-514350">
              <a:buFont typeface="+mj-lt"/>
              <a:buAutoNum type="arabicPeriod"/>
            </a:pPr>
            <a:r>
              <a:rPr lang="en-US" dirty="0" smtClean="0"/>
              <a:t>Heeds divine warnings (11:7)</a:t>
            </a:r>
          </a:p>
          <a:p>
            <a:pPr marL="514350" indent="-514350">
              <a:buFont typeface="+mj-lt"/>
              <a:buAutoNum type="arabicPeriod"/>
            </a:pPr>
            <a:r>
              <a:rPr lang="en-US" dirty="0" smtClean="0"/>
              <a:t>Condemns the ways of the world (11:7; Jude 1:14, 15)</a:t>
            </a:r>
          </a:p>
          <a:p>
            <a:pPr marL="514350" indent="-514350">
              <a:buFont typeface="+mj-lt"/>
              <a:buAutoNum type="arabicPeriod"/>
            </a:pPr>
            <a:r>
              <a:rPr lang="en-US" dirty="0" smtClean="0"/>
              <a:t>Goes where God wants you (11:8)</a:t>
            </a:r>
          </a:p>
          <a:p>
            <a:pPr marL="514350" indent="-514350">
              <a:buFont typeface="+mj-lt"/>
              <a:buAutoNum type="arabicPeriod"/>
            </a:pPr>
            <a:endParaRPr lang="en-US" dirty="0"/>
          </a:p>
        </p:txBody>
      </p:sp>
      <p:sp>
        <p:nvSpPr>
          <p:cNvPr id="7" name="Content Placeholder 6"/>
          <p:cNvSpPr>
            <a:spLocks noGrp="1"/>
          </p:cNvSpPr>
          <p:nvPr>
            <p:ph sz="half" idx="2"/>
          </p:nvPr>
        </p:nvSpPr>
        <p:spPr/>
        <p:txBody>
          <a:bodyPr/>
          <a:lstStyle/>
          <a:p>
            <a:pPr marL="514350" indent="-514350">
              <a:buFont typeface="+mj-lt"/>
              <a:buAutoNum type="arabicPeriod" startAt="6"/>
            </a:pPr>
            <a:r>
              <a:rPr lang="en-US" dirty="0" smtClean="0"/>
              <a:t>Believes God is not limited (11:11, 17-19)</a:t>
            </a:r>
          </a:p>
          <a:p>
            <a:pPr marL="514350" indent="-514350">
              <a:buFont typeface="+mj-lt"/>
              <a:buAutoNum type="arabicPeriod" startAt="6"/>
            </a:pPr>
            <a:r>
              <a:rPr lang="en-US" dirty="0" smtClean="0"/>
              <a:t>Is willing to suffer (11:24, 25)</a:t>
            </a:r>
          </a:p>
          <a:p>
            <a:pPr marL="514350" indent="-514350">
              <a:buFont typeface="+mj-lt"/>
              <a:buAutoNum type="arabicPeriod" startAt="6"/>
            </a:pPr>
            <a:r>
              <a:rPr lang="en-US" dirty="0" smtClean="0"/>
              <a:t>Lives and resolves issues by seeing the invisible One (11:26, 27</a:t>
            </a:r>
            <a:r>
              <a:rPr lang="en-US" dirty="0" smtClean="0"/>
              <a:t>)</a:t>
            </a:r>
          </a:p>
          <a:p>
            <a:pPr marL="514350" indent="-514350">
              <a:buFont typeface="+mj-lt"/>
              <a:buAutoNum type="arabicPeriod" startAt="6"/>
            </a:pPr>
            <a:r>
              <a:rPr lang="en-US" dirty="0" smtClean="0"/>
              <a:t>Agrees with God (Amos 3:3)</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fade">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fade">
                                      <p:cBhvr>
                                        <p:cTn id="42" dur="500"/>
                                        <p:tgtEl>
                                          <p:spTgt spid="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fade">
                                      <p:cBhvr>
                                        <p:cTn id="4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1066800" y="1600200"/>
            <a:ext cx="7391400" cy="1431925"/>
          </a:xfrm>
        </p:spPr>
        <p:txBody>
          <a:bodyPr/>
          <a:lstStyle/>
          <a:p>
            <a:pPr>
              <a:defRPr/>
            </a:pPr>
            <a:r>
              <a:rPr lang="en-US" dirty="0" smtClean="0">
                <a:latin typeface="Arial Black" panose="020B0A04020102020204" pitchFamily="34" charset="0"/>
              </a:rPr>
              <a:t>WALKING WITH GOD REQUIRES AGREEING WITH HIM! </a:t>
            </a:r>
          </a:p>
        </p:txBody>
      </p:sp>
      <p:sp>
        <p:nvSpPr>
          <p:cNvPr id="5" name="Subtitle 4"/>
          <p:cNvSpPr>
            <a:spLocks noGrp="1"/>
          </p:cNvSpPr>
          <p:nvPr>
            <p:ph type="subTitle" sz="quarter" idx="1"/>
          </p:nvPr>
        </p:nvSpPr>
        <p:spPr/>
        <p:txBody>
          <a:bodyPr>
            <a:normAutofit/>
          </a:bodyPr>
          <a:lstStyle/>
          <a:p>
            <a:pPr>
              <a:defRPr/>
            </a:pPr>
            <a:r>
              <a:rPr lang="en-US" sz="3600" dirty="0" smtClean="0">
                <a:latin typeface="Calibri Light" panose="020F0302020204030204" pitchFamily="34" charset="0"/>
              </a:rPr>
              <a:t>Can two walk together, unless they are agreed? (Amos 3:3)</a:t>
            </a:r>
          </a:p>
        </p:txBody>
      </p:sp>
    </p:spTree>
    <p:extLst>
      <p:ext uri="{BB962C8B-B14F-4D97-AF65-F5344CB8AC3E}">
        <p14:creationId xmlns:p14="http://schemas.microsoft.com/office/powerpoint/2010/main" val="3950275601"/>
      </p:ext>
    </p:extLst>
  </p:cSld>
  <p:clrMapOvr>
    <a:masterClrMapping/>
  </p:clrMapOvr>
  <p:transition spd="slow">
    <p:cover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pc="-150" dirty="0" smtClean="0">
                <a:latin typeface="Arial Black" panose="020B0A04020102020204" pitchFamily="34" charset="0"/>
              </a:rPr>
              <a:t>Observations About Enoch</a:t>
            </a:r>
            <a:endParaRPr lang="en-US" spc="-150" dirty="0">
              <a:latin typeface="Arial Black" panose="020B0A04020102020204" pitchFamily="34" charset="0"/>
            </a:endParaRPr>
          </a:p>
        </p:txBody>
      </p:sp>
      <p:sp>
        <p:nvSpPr>
          <p:cNvPr id="6" name="Content Placeholder 5"/>
          <p:cNvSpPr>
            <a:spLocks noGrp="1"/>
          </p:cNvSpPr>
          <p:nvPr>
            <p:ph idx="1"/>
          </p:nvPr>
        </p:nvSpPr>
        <p:spPr/>
        <p:txBody>
          <a:bodyPr>
            <a:normAutofit lnSpcReduction="10000"/>
          </a:bodyPr>
          <a:lstStyle/>
          <a:p>
            <a:pPr marL="514350" indent="-514350">
              <a:buFont typeface="+mj-lt"/>
              <a:buAutoNum type="arabicPeriod"/>
            </a:pPr>
            <a:r>
              <a:rPr lang="en-US" dirty="0"/>
              <a:t>Father of Methuselah</a:t>
            </a:r>
          </a:p>
          <a:p>
            <a:pPr marL="514350" indent="-514350">
              <a:buFont typeface="+mj-lt"/>
              <a:buAutoNum type="arabicPeriod"/>
            </a:pPr>
            <a:r>
              <a:rPr lang="en-US" dirty="0"/>
              <a:t>Seed-promise preserved in</a:t>
            </a:r>
          </a:p>
          <a:p>
            <a:pPr marL="514350" indent="-514350">
              <a:buFont typeface="+mj-lt"/>
              <a:buAutoNum type="arabicPeriod"/>
            </a:pPr>
            <a:r>
              <a:rPr lang="en-US" dirty="0"/>
              <a:t>Never died</a:t>
            </a:r>
          </a:p>
          <a:p>
            <a:pPr marL="514350" indent="-514350">
              <a:buFont typeface="+mj-lt"/>
              <a:buAutoNum type="arabicPeriod"/>
            </a:pPr>
            <a:r>
              <a:rPr lang="en-US" dirty="0"/>
              <a:t>Walked with God</a:t>
            </a:r>
          </a:p>
          <a:p>
            <a:pPr marL="514350" indent="-514350">
              <a:buFont typeface="+mj-lt"/>
              <a:buAutoNum type="arabicPeriod"/>
            </a:pPr>
            <a:r>
              <a:rPr lang="en-US" dirty="0"/>
              <a:t>A man of faith</a:t>
            </a:r>
          </a:p>
          <a:p>
            <a:pPr marL="514350" indent="-514350">
              <a:buFont typeface="+mj-lt"/>
              <a:buAutoNum type="arabicPeriod"/>
            </a:pPr>
            <a:r>
              <a:rPr lang="en-US" dirty="0" smtClean="0"/>
              <a:t>A family man</a:t>
            </a:r>
            <a:endParaRPr lang="en-US" dirty="0"/>
          </a:p>
        </p:txBody>
      </p:sp>
    </p:spTree>
    <p:extLst>
      <p:ext uri="{BB962C8B-B14F-4D97-AF65-F5344CB8AC3E}">
        <p14:creationId xmlns:p14="http://schemas.microsoft.com/office/powerpoint/2010/main" val="1831393557"/>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6">
                                            <p:txEl>
                                              <p:pRg st="5" end="5"/>
                                            </p:txEl>
                                          </p:spTgt>
                                        </p:tgtEl>
                                      </p:cBhvr>
                                    </p:animEffect>
                                    <p:animScale>
                                      <p:cBhvr>
                                        <p:cTn id="7" dur="250" autoRev="1" fill="hold"/>
                                        <p:tgtEl>
                                          <p:spTgt spid="6">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Black" panose="020B0A04020102020204" pitchFamily="34" charset="0"/>
              </a:rPr>
              <a:t>Our Victory Over Death</a:t>
            </a:r>
            <a:endParaRPr lang="en-US" dirty="0">
              <a:latin typeface="Arial Black" panose="020B0A04020102020204" pitchFamily="34" charset="0"/>
            </a:endParaRPr>
          </a:p>
        </p:txBody>
      </p:sp>
      <p:sp>
        <p:nvSpPr>
          <p:cNvPr id="5" name="Content Placeholder 4"/>
          <p:cNvSpPr>
            <a:spLocks noGrp="1"/>
          </p:cNvSpPr>
          <p:nvPr>
            <p:ph idx="1"/>
          </p:nvPr>
        </p:nvSpPr>
        <p:spPr>
          <a:xfrm>
            <a:off x="695673" y="2681315"/>
            <a:ext cx="7752655" cy="3416793"/>
          </a:xfrm>
        </p:spPr>
        <p:txBody>
          <a:bodyPr/>
          <a:lstStyle/>
          <a:p>
            <a:pPr marL="0" lvl="0" indent="0">
              <a:buNone/>
            </a:pPr>
            <a:r>
              <a:rPr lang="en-US" sz="3600" dirty="0" smtClean="0">
                <a:solidFill>
                  <a:schemeClr val="bg1"/>
                </a:solidFill>
                <a:latin typeface="Calibri Light" panose="020F0302020204030204" pitchFamily="34" charset="0"/>
              </a:rPr>
              <a:t>“‘O </a:t>
            </a:r>
            <a:r>
              <a:rPr lang="en-US" sz="3600" dirty="0">
                <a:solidFill>
                  <a:schemeClr val="bg1"/>
                </a:solidFill>
                <a:latin typeface="Calibri Light" panose="020F0302020204030204" pitchFamily="34" charset="0"/>
              </a:rPr>
              <a:t>Death, where is your sting? O Hades, where is your victory?’ The sting of death is sin, and the strength of sin is the law. But thanks be to God, who gives us the victory through our Lord Jesus Christ” (1 Cor. 15:55-57</a:t>
            </a:r>
            <a:r>
              <a:rPr lang="en-US" sz="3600" dirty="0" smtClean="0">
                <a:solidFill>
                  <a:schemeClr val="bg1"/>
                </a:solidFill>
                <a:latin typeface="Calibri Light" panose="020F0302020204030204" pitchFamily="34" charset="0"/>
              </a:rPr>
              <a:t>)</a:t>
            </a:r>
            <a:endParaRPr lang="en-US" sz="3600" dirty="0">
              <a:solidFill>
                <a:schemeClr val="bg1"/>
              </a:solidFill>
              <a:latin typeface="Calibri Light" panose="020F0302020204030204" pitchFamily="34" charset="0"/>
            </a:endParaRPr>
          </a:p>
        </p:txBody>
      </p:sp>
    </p:spTree>
    <p:extLst>
      <p:ext uri="{BB962C8B-B14F-4D97-AF65-F5344CB8AC3E}">
        <p14:creationId xmlns:p14="http://schemas.microsoft.com/office/powerpoint/2010/main" val="1949363070"/>
      </p:ext>
    </p:extLst>
  </p:cSld>
  <p:clrMapOvr>
    <a:masterClrMapping/>
  </p:clrMapOvr>
  <p:transition spd="slow">
    <p:randomBar dir="vert"/>
  </p:transition>
  <p:timing>
    <p:tnLst>
      <p:par>
        <p:cTn id="1" dur="indefinite" restart="never" nodeType="tmRoot"/>
      </p:par>
    </p:tnLst>
  </p:timing>
</p:sld>
</file>

<file path=ppt/theme/_rels/them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5.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2875</TotalTime>
  <Words>389</Words>
  <Application>Microsoft Office PowerPoint</Application>
  <PresentationFormat>On-screen Show (4:3)</PresentationFormat>
  <Paragraphs>48</Paragraphs>
  <Slides>10</Slides>
  <Notes>0</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10</vt:i4>
      </vt:variant>
    </vt:vector>
  </HeadingPairs>
  <TitlesOfParts>
    <vt:vector size="24" baseType="lpstr">
      <vt:lpstr>Arial</vt:lpstr>
      <vt:lpstr>Book Antiqua</vt:lpstr>
      <vt:lpstr>Tahoma</vt:lpstr>
      <vt:lpstr>Arial Black</vt:lpstr>
      <vt:lpstr>Segoe Print</vt:lpstr>
      <vt:lpstr>Wingdings</vt:lpstr>
      <vt:lpstr>Adobe Fan Heiti Std B</vt:lpstr>
      <vt:lpstr>Calibri Light</vt:lpstr>
      <vt:lpstr>Default Design</vt:lpstr>
      <vt:lpstr>Custom Design</vt:lpstr>
      <vt:lpstr>1_Custom Design</vt:lpstr>
      <vt:lpstr>Hardcover</vt:lpstr>
      <vt:lpstr>2_Custom Design</vt:lpstr>
      <vt:lpstr>3_Custom Design</vt:lpstr>
      <vt:lpstr>PowerPoint Presentation</vt:lpstr>
      <vt:lpstr>DIFFERENT WALKS</vt:lpstr>
      <vt:lpstr>Observations About Enoch</vt:lpstr>
      <vt:lpstr>Walking with God</vt:lpstr>
      <vt:lpstr>Observations About Enoch</vt:lpstr>
      <vt:lpstr>Living By Faith (Heb. 11)</vt:lpstr>
      <vt:lpstr>WALKING WITH GOD REQUIRES AGREEING WITH HIM! </vt:lpstr>
      <vt:lpstr>Observations About Enoch</vt:lpstr>
      <vt:lpstr>Our Victory Over Death</vt:lpstr>
      <vt:lpstr>Our Victory Over Death</vt:lpstr>
    </vt:vector>
  </TitlesOfParts>
  <Company>sundaysource.org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R. Bailey</dc:creator>
  <cp:lastModifiedBy>Steven J. Wallace</cp:lastModifiedBy>
  <cp:revision>153</cp:revision>
  <dcterms:created xsi:type="dcterms:W3CDTF">2005-04-15T19:25:47Z</dcterms:created>
  <dcterms:modified xsi:type="dcterms:W3CDTF">2016-02-05T23:42:54Z</dcterms:modified>
</cp:coreProperties>
</file>