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Lst>
  <p:notesMasterIdLst>
    <p:notesMasterId r:id="rId68"/>
  </p:notesMasterIdLst>
  <p:handoutMasterIdLst>
    <p:handoutMasterId r:id="rId69"/>
  </p:handoutMasterIdLst>
  <p:sldIdLst>
    <p:sldId id="256" r:id="rId6"/>
    <p:sldId id="257" r:id="rId7"/>
    <p:sldId id="258" r:id="rId8"/>
    <p:sldId id="259" r:id="rId9"/>
    <p:sldId id="260" r:id="rId10"/>
    <p:sldId id="261" r:id="rId11"/>
    <p:sldId id="262" r:id="rId12"/>
    <p:sldId id="263" r:id="rId13"/>
    <p:sldId id="285" r:id="rId14"/>
    <p:sldId id="286" r:id="rId15"/>
    <p:sldId id="287" r:id="rId16"/>
    <p:sldId id="288" r:id="rId17"/>
    <p:sldId id="289" r:id="rId18"/>
    <p:sldId id="290" r:id="rId19"/>
    <p:sldId id="291" r:id="rId20"/>
    <p:sldId id="292" r:id="rId21"/>
    <p:sldId id="293" r:id="rId22"/>
    <p:sldId id="297" r:id="rId23"/>
    <p:sldId id="294" r:id="rId24"/>
    <p:sldId id="296" r:id="rId25"/>
    <p:sldId id="295" r:id="rId26"/>
    <p:sldId id="298" r:id="rId27"/>
    <p:sldId id="308" r:id="rId28"/>
    <p:sldId id="310" r:id="rId29"/>
    <p:sldId id="309" r:id="rId30"/>
    <p:sldId id="299" r:id="rId31"/>
    <p:sldId id="300" r:id="rId32"/>
    <p:sldId id="301" r:id="rId33"/>
    <p:sldId id="302" r:id="rId34"/>
    <p:sldId id="311" r:id="rId35"/>
    <p:sldId id="304" r:id="rId36"/>
    <p:sldId id="305" r:id="rId37"/>
    <p:sldId id="306" r:id="rId38"/>
    <p:sldId id="303" r:id="rId39"/>
    <p:sldId id="307" r:id="rId40"/>
    <p:sldId id="282" r:id="rId41"/>
    <p:sldId id="264" r:id="rId42"/>
    <p:sldId id="265" r:id="rId43"/>
    <p:sldId id="312" r:id="rId44"/>
    <p:sldId id="266" r:id="rId45"/>
    <p:sldId id="267" r:id="rId46"/>
    <p:sldId id="268" r:id="rId47"/>
    <p:sldId id="313" r:id="rId48"/>
    <p:sldId id="316" r:id="rId49"/>
    <p:sldId id="315" r:id="rId50"/>
    <p:sldId id="314" r:id="rId51"/>
    <p:sldId id="317" r:id="rId52"/>
    <p:sldId id="269" r:id="rId53"/>
    <p:sldId id="270" r:id="rId54"/>
    <p:sldId id="318" r:id="rId55"/>
    <p:sldId id="271" r:id="rId56"/>
    <p:sldId id="274" r:id="rId57"/>
    <p:sldId id="275" r:id="rId58"/>
    <p:sldId id="272" r:id="rId59"/>
    <p:sldId id="276" r:id="rId60"/>
    <p:sldId id="277" r:id="rId61"/>
    <p:sldId id="273" r:id="rId62"/>
    <p:sldId id="278" r:id="rId63"/>
    <p:sldId id="279" r:id="rId64"/>
    <p:sldId id="283" r:id="rId65"/>
    <p:sldId id="280" r:id="rId66"/>
    <p:sldId id="284" r:id="rId6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66" autoAdjust="0"/>
  </p:normalViewPr>
  <p:slideViewPr>
    <p:cSldViewPr>
      <p:cViewPr varScale="1">
        <p:scale>
          <a:sx n="45" d="100"/>
          <a:sy n="45" d="100"/>
        </p:scale>
        <p:origin x="-21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753B3-59D1-4C73-8014-CAE68E65E02D}" type="doc">
      <dgm:prSet loTypeId="urn:microsoft.com/office/officeart/2009/3/layout/CircleRelationship" loCatId="relationship" qsTypeId="urn:microsoft.com/office/officeart/2005/8/quickstyle/3d1" qsCatId="3D" csTypeId="urn:microsoft.com/office/officeart/2005/8/colors/accent5_3" csCatId="accent5" phldr="1"/>
      <dgm:spPr/>
      <dgm:t>
        <a:bodyPr/>
        <a:lstStyle/>
        <a:p>
          <a:endParaRPr lang="en-US"/>
        </a:p>
      </dgm:t>
    </dgm:pt>
    <dgm:pt modelId="{79A04649-5E45-4D7F-9868-D495D92D8B80}">
      <dgm:prSet phldrT="[Text]" custT="1"/>
      <dgm:spPr>
        <a:gradFill rotWithShape="0">
          <a:gsLst>
            <a:gs pos="0">
              <a:schemeClr val="accent5">
                <a:shade val="80000"/>
                <a:hueOff val="0"/>
                <a:satOff val="0"/>
                <a:lumOff val="0"/>
                <a:shade val="90000"/>
                <a:satMod val="300000"/>
                <a:alpha val="21000"/>
              </a:schemeClr>
            </a:gs>
            <a:gs pos="100000">
              <a:schemeClr val="accent5">
                <a:shade val="80000"/>
                <a:hueOff val="0"/>
                <a:satOff val="0"/>
                <a:lumOff val="0"/>
                <a:alphaOff val="0"/>
                <a:satMod val="150000"/>
              </a:schemeClr>
            </a:gs>
          </a:gsLst>
        </a:gradFill>
      </dgm:spPr>
      <dgm:t>
        <a:bodyPr/>
        <a:lstStyle/>
        <a:p>
          <a:r>
            <a:rPr lang="en-US" sz="4000" spc="-300" dirty="0" smtClean="0">
              <a:gradFill flip="none" rotWithShape="1">
                <a:gsLst>
                  <a:gs pos="0">
                    <a:schemeClr val="bg1"/>
                  </a:gs>
                  <a:gs pos="100000">
                    <a:schemeClr val="tx1"/>
                  </a:gs>
                </a:gsLst>
                <a:path path="circle">
                  <a:fillToRect l="100000" t="100000"/>
                </a:path>
                <a:tileRect r="-100000" b="-100000"/>
              </a:gradFill>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rPr>
            <a:t>The</a:t>
          </a:r>
        </a:p>
        <a:p>
          <a:r>
            <a:rPr lang="en-US" sz="4000" spc="-300" dirty="0" smtClean="0">
              <a:gradFill flip="none" rotWithShape="1">
                <a:gsLst>
                  <a:gs pos="0">
                    <a:schemeClr val="bg1"/>
                  </a:gs>
                  <a:gs pos="100000">
                    <a:schemeClr val="tx1"/>
                  </a:gs>
                </a:gsLst>
                <a:path path="circle">
                  <a:fillToRect l="100000" t="100000"/>
                </a:path>
                <a:tileRect r="-100000" b="-100000"/>
              </a:gradFill>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rPr>
            <a:t>Wicked</a:t>
          </a:r>
          <a:endParaRPr lang="en-US" sz="1400" spc="-300" dirty="0">
            <a:gradFill flip="none" rotWithShape="1">
              <a:gsLst>
                <a:gs pos="0">
                  <a:schemeClr val="bg1"/>
                </a:gs>
                <a:gs pos="100000">
                  <a:schemeClr val="tx1"/>
                </a:gs>
              </a:gsLst>
              <a:path path="circle">
                <a:fillToRect l="100000" t="100000"/>
              </a:path>
              <a:tileRect r="-100000" b="-100000"/>
            </a:gradFill>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endParaRPr>
        </a:p>
      </dgm:t>
    </dgm:pt>
    <dgm:pt modelId="{DE5881B9-57DD-48D0-85CC-85FC19A85280}" type="parTrans" cxnId="{EABC0FAF-EEDB-4144-9037-F72CB80FF4D9}">
      <dgm:prSet/>
      <dgm:spPr/>
      <dgm:t>
        <a:bodyPr/>
        <a:lstStyle/>
        <a:p>
          <a:endParaRPr lang="en-US"/>
        </a:p>
      </dgm:t>
    </dgm:pt>
    <dgm:pt modelId="{9B4D666C-DEF6-44F8-A44E-AA52FAD13E13}" type="sibTrans" cxnId="{EABC0FAF-EEDB-4144-9037-F72CB80FF4D9}">
      <dgm:prSet/>
      <dgm:spPr/>
      <dgm:t>
        <a:bodyPr/>
        <a:lstStyle/>
        <a:p>
          <a:endParaRPr lang="en-US"/>
        </a:p>
      </dgm:t>
    </dgm:pt>
    <dgm:pt modelId="{C4CAF41E-79F2-4ABE-8350-2829E9AF06E4}">
      <dgm:prSet phldrT="[Text]" custT="1"/>
      <dgm:spPr/>
      <dgm:t>
        <a:bodyPr/>
        <a:lstStyle/>
        <a:p>
          <a:r>
            <a:rPr lang="en-US" sz="2000" b="1" dirty="0" smtClean="0"/>
            <a:t>boastful</a:t>
          </a:r>
          <a:endParaRPr lang="en-US" sz="2000" b="1" dirty="0"/>
        </a:p>
      </dgm:t>
    </dgm:pt>
    <dgm:pt modelId="{06C34407-34B1-40B9-9C2B-FF372A9B2D2E}" type="parTrans" cxnId="{8AD60607-9AFD-43F0-8590-32D5185FA363}">
      <dgm:prSet/>
      <dgm:spPr/>
      <dgm:t>
        <a:bodyPr/>
        <a:lstStyle/>
        <a:p>
          <a:endParaRPr lang="en-US"/>
        </a:p>
      </dgm:t>
    </dgm:pt>
    <dgm:pt modelId="{17F0D6F5-5059-4F71-8181-D30B59B97A78}" type="sibTrans" cxnId="{8AD60607-9AFD-43F0-8590-32D5185FA363}">
      <dgm:prSet/>
      <dgm:spPr/>
      <dgm:t>
        <a:bodyPr/>
        <a:lstStyle/>
        <a:p>
          <a:endParaRPr lang="en-US"/>
        </a:p>
      </dgm:t>
    </dgm:pt>
    <dgm:pt modelId="{1A861EE0-CE7A-412D-AA81-4AE1ECFFAD97}">
      <dgm:prSet phldrT="[Text]" custT="1"/>
      <dgm:spPr/>
      <dgm:t>
        <a:bodyPr/>
        <a:lstStyle/>
        <a:p>
          <a:r>
            <a:rPr lang="en-US" sz="2000" b="1" dirty="0" smtClean="0"/>
            <a:t>prosperous</a:t>
          </a:r>
          <a:endParaRPr lang="en-US" sz="2000" b="1" dirty="0"/>
        </a:p>
      </dgm:t>
    </dgm:pt>
    <dgm:pt modelId="{A9E9290F-40C9-44D7-8FBE-08C9DB34C3F5}" type="parTrans" cxnId="{5A83BA21-C052-4E0F-8632-9A6C88462733}">
      <dgm:prSet/>
      <dgm:spPr/>
      <dgm:t>
        <a:bodyPr/>
        <a:lstStyle/>
        <a:p>
          <a:endParaRPr lang="en-US"/>
        </a:p>
      </dgm:t>
    </dgm:pt>
    <dgm:pt modelId="{5F78B4B0-8482-4362-8A2C-526F8121EBC1}" type="sibTrans" cxnId="{5A83BA21-C052-4E0F-8632-9A6C88462733}">
      <dgm:prSet/>
      <dgm:spPr/>
      <dgm:t>
        <a:bodyPr/>
        <a:lstStyle/>
        <a:p>
          <a:endParaRPr lang="en-US"/>
        </a:p>
      </dgm:t>
    </dgm:pt>
    <dgm:pt modelId="{A110CEFD-C5AD-44B5-97C3-2C67C45FC6A2}">
      <dgm:prSet phldrT="[Text]" custT="1"/>
      <dgm:spPr/>
      <dgm:t>
        <a:bodyPr/>
        <a:lstStyle/>
        <a:p>
          <a:r>
            <a:rPr lang="en-US" sz="2000" b="1" dirty="0" smtClean="0"/>
            <a:t>proud</a:t>
          </a:r>
        </a:p>
      </dgm:t>
    </dgm:pt>
    <dgm:pt modelId="{C55C68E0-65EF-447A-84D9-81B917C117C8}" type="parTrans" cxnId="{EB68E01A-CAE9-4F57-B51F-B14F66BE736B}">
      <dgm:prSet/>
      <dgm:spPr/>
      <dgm:t>
        <a:bodyPr/>
        <a:lstStyle/>
        <a:p>
          <a:endParaRPr lang="en-US"/>
        </a:p>
      </dgm:t>
    </dgm:pt>
    <dgm:pt modelId="{C5D80361-1049-4081-A4C3-807E7891412D}" type="sibTrans" cxnId="{EB68E01A-CAE9-4F57-B51F-B14F66BE736B}">
      <dgm:prSet/>
      <dgm:spPr/>
      <dgm:t>
        <a:bodyPr/>
        <a:lstStyle/>
        <a:p>
          <a:endParaRPr lang="en-US"/>
        </a:p>
      </dgm:t>
    </dgm:pt>
    <dgm:pt modelId="{5C31C51D-573F-4AEA-8945-474EB55C3B8F}">
      <dgm:prSet phldrT="[Text]" custT="1"/>
      <dgm:spPr/>
      <dgm:t>
        <a:bodyPr/>
        <a:lstStyle/>
        <a:p>
          <a:r>
            <a:rPr lang="en-US" sz="1800" b="1" dirty="0" smtClean="0"/>
            <a:t>blasphemous</a:t>
          </a:r>
        </a:p>
      </dgm:t>
    </dgm:pt>
    <dgm:pt modelId="{0F6EBCAB-84FE-47F4-9FE0-D3F4D01185CD}" type="parTrans" cxnId="{985071BF-32F6-43BA-9C24-B4012C4A996D}">
      <dgm:prSet/>
      <dgm:spPr/>
      <dgm:t>
        <a:bodyPr/>
        <a:lstStyle/>
        <a:p>
          <a:endParaRPr lang="en-US"/>
        </a:p>
      </dgm:t>
    </dgm:pt>
    <dgm:pt modelId="{83F36631-163B-41E7-903F-8C2C2E7437FC}" type="sibTrans" cxnId="{985071BF-32F6-43BA-9C24-B4012C4A996D}">
      <dgm:prSet/>
      <dgm:spPr/>
      <dgm:t>
        <a:bodyPr/>
        <a:lstStyle/>
        <a:p>
          <a:endParaRPr lang="en-US"/>
        </a:p>
      </dgm:t>
    </dgm:pt>
    <dgm:pt modelId="{F8BE3FC6-01A2-46F7-BA4F-E8721E232A8A}">
      <dgm:prSet phldrT="[Text]" custT="1"/>
      <dgm:spPr/>
      <dgm:t>
        <a:bodyPr/>
        <a:lstStyle/>
        <a:p>
          <a:r>
            <a:rPr lang="en-US" sz="1800" b="1" dirty="0" smtClean="0"/>
            <a:t>peace</a:t>
          </a:r>
        </a:p>
      </dgm:t>
    </dgm:pt>
    <dgm:pt modelId="{6DD57801-40AF-4D99-BB69-F4C4843B6FB5}" type="parTrans" cxnId="{B817C177-77EE-4C68-91B3-38FF9F59B049}">
      <dgm:prSet/>
      <dgm:spPr/>
      <dgm:t>
        <a:bodyPr/>
        <a:lstStyle/>
        <a:p>
          <a:endParaRPr lang="en-US"/>
        </a:p>
      </dgm:t>
    </dgm:pt>
    <dgm:pt modelId="{B1ED7335-DA88-43CD-A1C3-6FD4F38D5EF0}" type="sibTrans" cxnId="{B817C177-77EE-4C68-91B3-38FF9F59B049}">
      <dgm:prSet/>
      <dgm:spPr/>
      <dgm:t>
        <a:bodyPr/>
        <a:lstStyle/>
        <a:p>
          <a:endParaRPr lang="en-US"/>
        </a:p>
      </dgm:t>
    </dgm:pt>
    <dgm:pt modelId="{DC4BD3E0-56E9-44F8-8180-C82E46E8C606}" type="pres">
      <dgm:prSet presAssocID="{410753B3-59D1-4C73-8014-CAE68E65E02D}" presName="Name0" presStyleCnt="0">
        <dgm:presLayoutVars>
          <dgm:chMax val="1"/>
          <dgm:chPref val="1"/>
        </dgm:presLayoutVars>
      </dgm:prSet>
      <dgm:spPr/>
      <dgm:t>
        <a:bodyPr/>
        <a:lstStyle/>
        <a:p>
          <a:endParaRPr lang="en-US"/>
        </a:p>
      </dgm:t>
    </dgm:pt>
    <dgm:pt modelId="{A28B74F8-2212-4B2E-ADAC-EA845E91FFCA}" type="pres">
      <dgm:prSet presAssocID="{79A04649-5E45-4D7F-9868-D495D92D8B80}" presName="Parent" presStyleLbl="node0" presStyleIdx="0" presStyleCnt="1" custScaleX="124972">
        <dgm:presLayoutVars>
          <dgm:chMax val="5"/>
          <dgm:chPref val="5"/>
        </dgm:presLayoutVars>
      </dgm:prSet>
      <dgm:spPr/>
      <dgm:t>
        <a:bodyPr/>
        <a:lstStyle/>
        <a:p>
          <a:endParaRPr lang="en-US"/>
        </a:p>
      </dgm:t>
    </dgm:pt>
    <dgm:pt modelId="{3CF501DE-5C4E-4425-81B5-9500D4E37F6C}" type="pres">
      <dgm:prSet presAssocID="{79A04649-5E45-4D7F-9868-D495D92D8B80}" presName="Accent2" presStyleLbl="node1" presStyleIdx="0" presStyleCnt="19"/>
      <dgm:spPr/>
    </dgm:pt>
    <dgm:pt modelId="{7FA1AC28-F1C3-4983-BF54-3F9EEE23674C}" type="pres">
      <dgm:prSet presAssocID="{79A04649-5E45-4D7F-9868-D495D92D8B80}" presName="Accent3" presStyleLbl="node1" presStyleIdx="1" presStyleCnt="19" custLinFactX="100000" custLinFactY="-100000" custLinFactNeighborX="138089" custLinFactNeighborY="-192665"/>
      <dgm:spPr/>
    </dgm:pt>
    <dgm:pt modelId="{74EBEF58-C7A1-4E2A-9F3A-20C6320B772B}" type="pres">
      <dgm:prSet presAssocID="{79A04649-5E45-4D7F-9868-D495D92D8B80}" presName="Accent4" presStyleLbl="node1" presStyleIdx="2" presStyleCnt="19"/>
      <dgm:spPr/>
    </dgm:pt>
    <dgm:pt modelId="{C734081C-8705-426A-9546-23DF7DE80184}" type="pres">
      <dgm:prSet presAssocID="{79A04649-5E45-4D7F-9868-D495D92D8B80}" presName="Accent5" presStyleLbl="node1" presStyleIdx="3" presStyleCnt="19" custLinFactY="-158495" custLinFactNeighborX="-73781" custLinFactNeighborY="-200000"/>
      <dgm:spPr/>
    </dgm:pt>
    <dgm:pt modelId="{EBD415FB-1010-4F2C-863C-076F894A438E}" type="pres">
      <dgm:prSet presAssocID="{79A04649-5E45-4D7F-9868-D495D92D8B80}" presName="Accent6" presStyleLbl="node1" presStyleIdx="4" presStyleCnt="19"/>
      <dgm:spPr/>
    </dgm:pt>
    <dgm:pt modelId="{FD34C819-004D-4DF3-8CAE-82EA9859D61D}" type="pres">
      <dgm:prSet presAssocID="{C4CAF41E-79F2-4ABE-8350-2829E9AF06E4}" presName="Child1" presStyleLbl="node1" presStyleIdx="5" presStyleCnt="19" custScaleX="168708">
        <dgm:presLayoutVars>
          <dgm:chMax val="0"/>
          <dgm:chPref val="0"/>
        </dgm:presLayoutVars>
      </dgm:prSet>
      <dgm:spPr/>
      <dgm:t>
        <a:bodyPr/>
        <a:lstStyle/>
        <a:p>
          <a:endParaRPr lang="en-US"/>
        </a:p>
      </dgm:t>
    </dgm:pt>
    <dgm:pt modelId="{B251409C-A34B-4647-B9EB-524B50BC0F5F}" type="pres">
      <dgm:prSet presAssocID="{C4CAF41E-79F2-4ABE-8350-2829E9AF06E4}" presName="Accent7" presStyleCnt="0"/>
      <dgm:spPr/>
    </dgm:pt>
    <dgm:pt modelId="{E7A4F220-D4D0-4358-9F1B-E3D98CE1BA9B}" type="pres">
      <dgm:prSet presAssocID="{C4CAF41E-79F2-4ABE-8350-2829E9AF06E4}" presName="AccentHold1" presStyleLbl="node1" presStyleIdx="6" presStyleCnt="19" custLinFactY="-100000" custLinFactNeighborY="-103714"/>
      <dgm:spPr/>
    </dgm:pt>
    <dgm:pt modelId="{EDC6AA26-B688-4E3B-AE9F-C16839EBABE2}" type="pres">
      <dgm:prSet presAssocID="{C4CAF41E-79F2-4ABE-8350-2829E9AF06E4}" presName="Accent8" presStyleCnt="0"/>
      <dgm:spPr/>
    </dgm:pt>
    <dgm:pt modelId="{0BD3FBCC-B5CC-403F-9E40-1C22438AFF23}" type="pres">
      <dgm:prSet presAssocID="{C4CAF41E-79F2-4ABE-8350-2829E9AF06E4}" presName="AccentHold2" presStyleLbl="node1" presStyleIdx="7" presStyleCnt="19"/>
      <dgm:spPr/>
    </dgm:pt>
    <dgm:pt modelId="{2CA92C0D-0805-46AF-8F71-7B898B161FDE}" type="pres">
      <dgm:prSet presAssocID="{1A861EE0-CE7A-412D-AA81-4AE1ECFFAD97}" presName="Child2" presStyleLbl="node1" presStyleIdx="8" presStyleCnt="19" custScaleX="225330" custLinFactNeighborX="31369" custLinFactNeighborY="72348">
        <dgm:presLayoutVars>
          <dgm:chMax val="0"/>
          <dgm:chPref val="0"/>
        </dgm:presLayoutVars>
      </dgm:prSet>
      <dgm:spPr/>
      <dgm:t>
        <a:bodyPr/>
        <a:lstStyle/>
        <a:p>
          <a:endParaRPr lang="en-US"/>
        </a:p>
      </dgm:t>
    </dgm:pt>
    <dgm:pt modelId="{1964894F-D7A3-4FD0-A60A-C8F7FC36173A}" type="pres">
      <dgm:prSet presAssocID="{1A861EE0-CE7A-412D-AA81-4AE1ECFFAD97}" presName="Accent9" presStyleCnt="0"/>
      <dgm:spPr/>
    </dgm:pt>
    <dgm:pt modelId="{002C1E9E-A068-44A7-864D-BCB25F7FDFED}" type="pres">
      <dgm:prSet presAssocID="{1A861EE0-CE7A-412D-AA81-4AE1ECFFAD97}" presName="AccentHold1" presStyleLbl="node1" presStyleIdx="9" presStyleCnt="19"/>
      <dgm:spPr/>
    </dgm:pt>
    <dgm:pt modelId="{CECB9F98-CBDD-486C-8834-23218AA6225A}" type="pres">
      <dgm:prSet presAssocID="{1A861EE0-CE7A-412D-AA81-4AE1ECFFAD97}" presName="Accent10" presStyleCnt="0"/>
      <dgm:spPr/>
    </dgm:pt>
    <dgm:pt modelId="{397300F2-3169-46F8-B7A3-D0C0800D0CC6}" type="pres">
      <dgm:prSet presAssocID="{1A861EE0-CE7A-412D-AA81-4AE1ECFFAD97}" presName="AccentHold2" presStyleLbl="node1" presStyleIdx="10" presStyleCnt="19"/>
      <dgm:spPr/>
    </dgm:pt>
    <dgm:pt modelId="{4B762750-A910-45B7-920F-E3BF492D29FE}" type="pres">
      <dgm:prSet presAssocID="{1A861EE0-CE7A-412D-AA81-4AE1ECFFAD97}" presName="Accent11" presStyleCnt="0"/>
      <dgm:spPr/>
    </dgm:pt>
    <dgm:pt modelId="{B2907A35-6F92-4803-8009-D729D893EA37}" type="pres">
      <dgm:prSet presAssocID="{1A861EE0-CE7A-412D-AA81-4AE1ECFFAD97}" presName="AccentHold3" presStyleLbl="node1" presStyleIdx="11" presStyleCnt="19"/>
      <dgm:spPr/>
    </dgm:pt>
    <dgm:pt modelId="{10EE30C0-2945-455C-8EDB-51FB80889373}" type="pres">
      <dgm:prSet presAssocID="{A110CEFD-C5AD-44B5-97C3-2C67C45FC6A2}" presName="Child3" presStyleLbl="node1" presStyleIdx="12" presStyleCnt="19" custScaleX="135195" custLinFactX="-41539" custLinFactY="-100000" custLinFactNeighborX="-100000" custLinFactNeighborY="-105493">
        <dgm:presLayoutVars>
          <dgm:chMax val="0"/>
          <dgm:chPref val="0"/>
        </dgm:presLayoutVars>
      </dgm:prSet>
      <dgm:spPr/>
      <dgm:t>
        <a:bodyPr/>
        <a:lstStyle/>
        <a:p>
          <a:endParaRPr lang="en-US"/>
        </a:p>
      </dgm:t>
    </dgm:pt>
    <dgm:pt modelId="{2CA5EAEA-4C59-4907-B6D2-180E8DDF9124}" type="pres">
      <dgm:prSet presAssocID="{A110CEFD-C5AD-44B5-97C3-2C67C45FC6A2}" presName="Accent12" presStyleCnt="0"/>
      <dgm:spPr/>
    </dgm:pt>
    <dgm:pt modelId="{5EB667CB-6C55-430B-B086-91B9F0AE046E}" type="pres">
      <dgm:prSet presAssocID="{A110CEFD-C5AD-44B5-97C3-2C67C45FC6A2}" presName="AccentHold1" presStyleLbl="node1" presStyleIdx="13" presStyleCnt="19"/>
      <dgm:spPr/>
    </dgm:pt>
    <dgm:pt modelId="{397A93DE-A83C-4365-9870-3CD7C30C26AC}" type="pres">
      <dgm:prSet presAssocID="{5C31C51D-573F-4AEA-8945-474EB55C3B8F}" presName="Child4" presStyleLbl="node1" presStyleIdx="14" presStyleCnt="19" custScaleX="225415">
        <dgm:presLayoutVars>
          <dgm:chMax val="0"/>
          <dgm:chPref val="0"/>
        </dgm:presLayoutVars>
      </dgm:prSet>
      <dgm:spPr/>
      <dgm:t>
        <a:bodyPr/>
        <a:lstStyle/>
        <a:p>
          <a:endParaRPr lang="en-US"/>
        </a:p>
      </dgm:t>
    </dgm:pt>
    <dgm:pt modelId="{BEA85BDE-A2C6-426C-8922-3D2690407AD1}" type="pres">
      <dgm:prSet presAssocID="{5C31C51D-573F-4AEA-8945-474EB55C3B8F}" presName="Accent13" presStyleCnt="0"/>
      <dgm:spPr/>
    </dgm:pt>
    <dgm:pt modelId="{314D4F06-7A0C-4A82-ADDB-58924B6661DB}" type="pres">
      <dgm:prSet presAssocID="{5C31C51D-573F-4AEA-8945-474EB55C3B8F}" presName="AccentHold1" presStyleLbl="node1" presStyleIdx="15" presStyleCnt="19"/>
      <dgm:spPr/>
    </dgm:pt>
    <dgm:pt modelId="{2B0479BF-F051-45E9-90B9-3D96DCFDBE0C}" type="pres">
      <dgm:prSet presAssocID="{F8BE3FC6-01A2-46F7-BA4F-E8721E232A8A}" presName="Child5" presStyleLbl="node1" presStyleIdx="16" presStyleCnt="19" custScaleX="117073" custLinFactX="9881" custLinFactY="107069" custLinFactNeighborX="100000" custLinFactNeighborY="200000">
        <dgm:presLayoutVars>
          <dgm:chMax val="0"/>
          <dgm:chPref val="0"/>
        </dgm:presLayoutVars>
      </dgm:prSet>
      <dgm:spPr/>
      <dgm:t>
        <a:bodyPr/>
        <a:lstStyle/>
        <a:p>
          <a:endParaRPr lang="en-US"/>
        </a:p>
      </dgm:t>
    </dgm:pt>
    <dgm:pt modelId="{3D1613D7-23B8-47C4-9B87-54C208C1C677}" type="pres">
      <dgm:prSet presAssocID="{F8BE3FC6-01A2-46F7-BA4F-E8721E232A8A}" presName="Accent15" presStyleCnt="0"/>
      <dgm:spPr/>
    </dgm:pt>
    <dgm:pt modelId="{4B577D06-8378-4CC3-AF55-077EC4E9F8FC}" type="pres">
      <dgm:prSet presAssocID="{F8BE3FC6-01A2-46F7-BA4F-E8721E232A8A}" presName="AccentHold2" presStyleLbl="node1" presStyleIdx="17" presStyleCnt="19"/>
      <dgm:spPr/>
    </dgm:pt>
    <dgm:pt modelId="{4E2899C9-B57E-431E-93DE-566958367A4E}" type="pres">
      <dgm:prSet presAssocID="{F8BE3FC6-01A2-46F7-BA4F-E8721E232A8A}" presName="Accent16" presStyleCnt="0"/>
      <dgm:spPr/>
    </dgm:pt>
    <dgm:pt modelId="{4B0C07F4-78C2-4E92-91A0-62635138BA60}" type="pres">
      <dgm:prSet presAssocID="{F8BE3FC6-01A2-46F7-BA4F-E8721E232A8A}" presName="AccentHold3" presStyleLbl="node1" presStyleIdx="18" presStyleCnt="19"/>
      <dgm:spPr/>
    </dgm:pt>
  </dgm:ptLst>
  <dgm:cxnLst>
    <dgm:cxn modelId="{86F294E6-5A9C-478F-B245-44AC3E0B4591}" type="presOf" srcId="{1A861EE0-CE7A-412D-AA81-4AE1ECFFAD97}" destId="{2CA92C0D-0805-46AF-8F71-7B898B161FDE}" srcOrd="0" destOrd="0" presId="urn:microsoft.com/office/officeart/2009/3/layout/CircleRelationship"/>
    <dgm:cxn modelId="{8AD60607-9AFD-43F0-8590-32D5185FA363}" srcId="{79A04649-5E45-4D7F-9868-D495D92D8B80}" destId="{C4CAF41E-79F2-4ABE-8350-2829E9AF06E4}" srcOrd="0" destOrd="0" parTransId="{06C34407-34B1-40B9-9C2B-FF372A9B2D2E}" sibTransId="{17F0D6F5-5059-4F71-8181-D30B59B97A78}"/>
    <dgm:cxn modelId="{EB68E01A-CAE9-4F57-B51F-B14F66BE736B}" srcId="{79A04649-5E45-4D7F-9868-D495D92D8B80}" destId="{A110CEFD-C5AD-44B5-97C3-2C67C45FC6A2}" srcOrd="2" destOrd="0" parTransId="{C55C68E0-65EF-447A-84D9-81B917C117C8}" sibTransId="{C5D80361-1049-4081-A4C3-807E7891412D}"/>
    <dgm:cxn modelId="{EABC0FAF-EEDB-4144-9037-F72CB80FF4D9}" srcId="{410753B3-59D1-4C73-8014-CAE68E65E02D}" destId="{79A04649-5E45-4D7F-9868-D495D92D8B80}" srcOrd="0" destOrd="0" parTransId="{DE5881B9-57DD-48D0-85CC-85FC19A85280}" sibTransId="{9B4D666C-DEF6-44F8-A44E-AA52FAD13E13}"/>
    <dgm:cxn modelId="{63127974-FE3A-4FE3-BF9A-5CD24677203E}" type="presOf" srcId="{F8BE3FC6-01A2-46F7-BA4F-E8721E232A8A}" destId="{2B0479BF-F051-45E9-90B9-3D96DCFDBE0C}" srcOrd="0" destOrd="0" presId="urn:microsoft.com/office/officeart/2009/3/layout/CircleRelationship"/>
    <dgm:cxn modelId="{985071BF-32F6-43BA-9C24-B4012C4A996D}" srcId="{79A04649-5E45-4D7F-9868-D495D92D8B80}" destId="{5C31C51D-573F-4AEA-8945-474EB55C3B8F}" srcOrd="3" destOrd="0" parTransId="{0F6EBCAB-84FE-47F4-9FE0-D3F4D01185CD}" sibTransId="{83F36631-163B-41E7-903F-8C2C2E7437FC}"/>
    <dgm:cxn modelId="{784038BB-E6DA-48E9-A375-E627673E0115}" type="presOf" srcId="{C4CAF41E-79F2-4ABE-8350-2829E9AF06E4}" destId="{FD34C819-004D-4DF3-8CAE-82EA9859D61D}" srcOrd="0" destOrd="0" presId="urn:microsoft.com/office/officeart/2009/3/layout/CircleRelationship"/>
    <dgm:cxn modelId="{5A83BA21-C052-4E0F-8632-9A6C88462733}" srcId="{79A04649-5E45-4D7F-9868-D495D92D8B80}" destId="{1A861EE0-CE7A-412D-AA81-4AE1ECFFAD97}" srcOrd="1" destOrd="0" parTransId="{A9E9290F-40C9-44D7-8FBE-08C9DB34C3F5}" sibTransId="{5F78B4B0-8482-4362-8A2C-526F8121EBC1}"/>
    <dgm:cxn modelId="{B817C177-77EE-4C68-91B3-38FF9F59B049}" srcId="{79A04649-5E45-4D7F-9868-D495D92D8B80}" destId="{F8BE3FC6-01A2-46F7-BA4F-E8721E232A8A}" srcOrd="4" destOrd="0" parTransId="{6DD57801-40AF-4D99-BB69-F4C4843B6FB5}" sibTransId="{B1ED7335-DA88-43CD-A1C3-6FD4F38D5EF0}"/>
    <dgm:cxn modelId="{4AC62B84-610E-40AC-8939-55FCEED85188}" type="presOf" srcId="{A110CEFD-C5AD-44B5-97C3-2C67C45FC6A2}" destId="{10EE30C0-2945-455C-8EDB-51FB80889373}" srcOrd="0" destOrd="0" presId="urn:microsoft.com/office/officeart/2009/3/layout/CircleRelationship"/>
    <dgm:cxn modelId="{C019F6C7-F9B9-4F8A-A1D0-3DABA75A2CFE}" type="presOf" srcId="{5C31C51D-573F-4AEA-8945-474EB55C3B8F}" destId="{397A93DE-A83C-4365-9870-3CD7C30C26AC}" srcOrd="0" destOrd="0" presId="urn:microsoft.com/office/officeart/2009/3/layout/CircleRelationship"/>
    <dgm:cxn modelId="{DBEF2C6B-1443-4941-8A2E-836A9FC2F8C0}" type="presOf" srcId="{410753B3-59D1-4C73-8014-CAE68E65E02D}" destId="{DC4BD3E0-56E9-44F8-8180-C82E46E8C606}" srcOrd="0" destOrd="0" presId="urn:microsoft.com/office/officeart/2009/3/layout/CircleRelationship"/>
    <dgm:cxn modelId="{5C017491-004D-4F41-BB05-4273C7CCFFD1}" type="presOf" srcId="{79A04649-5E45-4D7F-9868-D495D92D8B80}" destId="{A28B74F8-2212-4B2E-ADAC-EA845E91FFCA}" srcOrd="0" destOrd="0" presId="urn:microsoft.com/office/officeart/2009/3/layout/CircleRelationship"/>
    <dgm:cxn modelId="{0502681A-1CA1-4181-82BF-C9F3AD6CE6C8}" type="presParOf" srcId="{DC4BD3E0-56E9-44F8-8180-C82E46E8C606}" destId="{A28B74F8-2212-4B2E-ADAC-EA845E91FFCA}" srcOrd="0" destOrd="0" presId="urn:microsoft.com/office/officeart/2009/3/layout/CircleRelationship"/>
    <dgm:cxn modelId="{280455DD-1401-4D23-9ABE-5B1FB518DBA2}" type="presParOf" srcId="{DC4BD3E0-56E9-44F8-8180-C82E46E8C606}" destId="{3CF501DE-5C4E-4425-81B5-9500D4E37F6C}" srcOrd="1" destOrd="0" presId="urn:microsoft.com/office/officeart/2009/3/layout/CircleRelationship"/>
    <dgm:cxn modelId="{AA68091C-F673-48D1-AF1E-EE9470A90616}" type="presParOf" srcId="{DC4BD3E0-56E9-44F8-8180-C82E46E8C606}" destId="{7FA1AC28-F1C3-4983-BF54-3F9EEE23674C}" srcOrd="2" destOrd="0" presId="urn:microsoft.com/office/officeart/2009/3/layout/CircleRelationship"/>
    <dgm:cxn modelId="{7F4D4BEE-7A06-44F9-822E-21AC17A7EBE2}" type="presParOf" srcId="{DC4BD3E0-56E9-44F8-8180-C82E46E8C606}" destId="{74EBEF58-C7A1-4E2A-9F3A-20C6320B772B}" srcOrd="3" destOrd="0" presId="urn:microsoft.com/office/officeart/2009/3/layout/CircleRelationship"/>
    <dgm:cxn modelId="{37892598-20E1-4D61-AC61-CEA21CABA27B}" type="presParOf" srcId="{DC4BD3E0-56E9-44F8-8180-C82E46E8C606}" destId="{C734081C-8705-426A-9546-23DF7DE80184}" srcOrd="4" destOrd="0" presId="urn:microsoft.com/office/officeart/2009/3/layout/CircleRelationship"/>
    <dgm:cxn modelId="{BC57DF1D-CAC0-4664-98B7-A239FCF2CD2D}" type="presParOf" srcId="{DC4BD3E0-56E9-44F8-8180-C82E46E8C606}" destId="{EBD415FB-1010-4F2C-863C-076F894A438E}" srcOrd="5" destOrd="0" presId="urn:microsoft.com/office/officeart/2009/3/layout/CircleRelationship"/>
    <dgm:cxn modelId="{06206F97-DCE7-47EB-8C7B-D9AC6D77109B}" type="presParOf" srcId="{DC4BD3E0-56E9-44F8-8180-C82E46E8C606}" destId="{FD34C819-004D-4DF3-8CAE-82EA9859D61D}" srcOrd="6" destOrd="0" presId="urn:microsoft.com/office/officeart/2009/3/layout/CircleRelationship"/>
    <dgm:cxn modelId="{ABA7D9EF-4162-4BBD-A3F7-48FE35C28987}" type="presParOf" srcId="{DC4BD3E0-56E9-44F8-8180-C82E46E8C606}" destId="{B251409C-A34B-4647-B9EB-524B50BC0F5F}" srcOrd="7" destOrd="0" presId="urn:microsoft.com/office/officeart/2009/3/layout/CircleRelationship"/>
    <dgm:cxn modelId="{097901D9-9553-4477-938D-48922A444C10}" type="presParOf" srcId="{B251409C-A34B-4647-B9EB-524B50BC0F5F}" destId="{E7A4F220-D4D0-4358-9F1B-E3D98CE1BA9B}" srcOrd="0" destOrd="0" presId="urn:microsoft.com/office/officeart/2009/3/layout/CircleRelationship"/>
    <dgm:cxn modelId="{73813AFE-2BA0-4626-A0D5-916DADFEEC91}" type="presParOf" srcId="{DC4BD3E0-56E9-44F8-8180-C82E46E8C606}" destId="{EDC6AA26-B688-4E3B-AE9F-C16839EBABE2}" srcOrd="8" destOrd="0" presId="urn:microsoft.com/office/officeart/2009/3/layout/CircleRelationship"/>
    <dgm:cxn modelId="{F347D676-CA3C-4950-BEE3-457DAB05B0CE}" type="presParOf" srcId="{EDC6AA26-B688-4E3B-AE9F-C16839EBABE2}" destId="{0BD3FBCC-B5CC-403F-9E40-1C22438AFF23}" srcOrd="0" destOrd="0" presId="urn:microsoft.com/office/officeart/2009/3/layout/CircleRelationship"/>
    <dgm:cxn modelId="{26615CD3-8B14-4387-95F4-BDC198A9E29C}" type="presParOf" srcId="{DC4BD3E0-56E9-44F8-8180-C82E46E8C606}" destId="{2CA92C0D-0805-46AF-8F71-7B898B161FDE}" srcOrd="9" destOrd="0" presId="urn:microsoft.com/office/officeart/2009/3/layout/CircleRelationship"/>
    <dgm:cxn modelId="{EE100477-58D5-47E9-80FA-337E2E7D21E4}" type="presParOf" srcId="{DC4BD3E0-56E9-44F8-8180-C82E46E8C606}" destId="{1964894F-D7A3-4FD0-A60A-C8F7FC36173A}" srcOrd="10" destOrd="0" presId="urn:microsoft.com/office/officeart/2009/3/layout/CircleRelationship"/>
    <dgm:cxn modelId="{28B8A414-267E-4E5D-9F3B-980D964854C3}" type="presParOf" srcId="{1964894F-D7A3-4FD0-A60A-C8F7FC36173A}" destId="{002C1E9E-A068-44A7-864D-BCB25F7FDFED}" srcOrd="0" destOrd="0" presId="urn:microsoft.com/office/officeart/2009/3/layout/CircleRelationship"/>
    <dgm:cxn modelId="{27062754-8691-4050-B000-41DD6567695C}" type="presParOf" srcId="{DC4BD3E0-56E9-44F8-8180-C82E46E8C606}" destId="{CECB9F98-CBDD-486C-8834-23218AA6225A}" srcOrd="11" destOrd="0" presId="urn:microsoft.com/office/officeart/2009/3/layout/CircleRelationship"/>
    <dgm:cxn modelId="{CCF62ACB-9939-4E37-AFC4-E3A3F10A8781}" type="presParOf" srcId="{CECB9F98-CBDD-486C-8834-23218AA6225A}" destId="{397300F2-3169-46F8-B7A3-D0C0800D0CC6}" srcOrd="0" destOrd="0" presId="urn:microsoft.com/office/officeart/2009/3/layout/CircleRelationship"/>
    <dgm:cxn modelId="{60C1D0E3-E2DE-4F5A-88E4-B9042CB3D0FD}" type="presParOf" srcId="{DC4BD3E0-56E9-44F8-8180-C82E46E8C606}" destId="{4B762750-A910-45B7-920F-E3BF492D29FE}" srcOrd="12" destOrd="0" presId="urn:microsoft.com/office/officeart/2009/3/layout/CircleRelationship"/>
    <dgm:cxn modelId="{DAB8C7E0-4704-4248-AADE-E006506CC4A3}" type="presParOf" srcId="{4B762750-A910-45B7-920F-E3BF492D29FE}" destId="{B2907A35-6F92-4803-8009-D729D893EA37}" srcOrd="0" destOrd="0" presId="urn:microsoft.com/office/officeart/2009/3/layout/CircleRelationship"/>
    <dgm:cxn modelId="{1D501E19-B2B6-4B65-82A8-E0A51836E9CB}" type="presParOf" srcId="{DC4BD3E0-56E9-44F8-8180-C82E46E8C606}" destId="{10EE30C0-2945-455C-8EDB-51FB80889373}" srcOrd="13" destOrd="0" presId="urn:microsoft.com/office/officeart/2009/3/layout/CircleRelationship"/>
    <dgm:cxn modelId="{CFAEC14C-8B68-4F9A-933B-3E58C0E4D928}" type="presParOf" srcId="{DC4BD3E0-56E9-44F8-8180-C82E46E8C606}" destId="{2CA5EAEA-4C59-4907-B6D2-180E8DDF9124}" srcOrd="14" destOrd="0" presId="urn:microsoft.com/office/officeart/2009/3/layout/CircleRelationship"/>
    <dgm:cxn modelId="{16BA5E36-CE99-44B4-AC75-83E59D1ACFF4}" type="presParOf" srcId="{2CA5EAEA-4C59-4907-B6D2-180E8DDF9124}" destId="{5EB667CB-6C55-430B-B086-91B9F0AE046E}" srcOrd="0" destOrd="0" presId="urn:microsoft.com/office/officeart/2009/3/layout/CircleRelationship"/>
    <dgm:cxn modelId="{C37F312C-9749-4CDB-9085-C833C8BCC5BD}" type="presParOf" srcId="{DC4BD3E0-56E9-44F8-8180-C82E46E8C606}" destId="{397A93DE-A83C-4365-9870-3CD7C30C26AC}" srcOrd="15" destOrd="0" presId="urn:microsoft.com/office/officeart/2009/3/layout/CircleRelationship"/>
    <dgm:cxn modelId="{22710A11-482F-47C0-BD37-3B927D02B864}" type="presParOf" srcId="{DC4BD3E0-56E9-44F8-8180-C82E46E8C606}" destId="{BEA85BDE-A2C6-426C-8922-3D2690407AD1}" srcOrd="16" destOrd="0" presId="urn:microsoft.com/office/officeart/2009/3/layout/CircleRelationship"/>
    <dgm:cxn modelId="{6602E805-B187-493F-9683-D3FAE8028A67}" type="presParOf" srcId="{BEA85BDE-A2C6-426C-8922-3D2690407AD1}" destId="{314D4F06-7A0C-4A82-ADDB-58924B6661DB}" srcOrd="0" destOrd="0" presId="urn:microsoft.com/office/officeart/2009/3/layout/CircleRelationship"/>
    <dgm:cxn modelId="{465E22D7-D1BC-40B1-AD5D-4AA0F6FD451D}" type="presParOf" srcId="{DC4BD3E0-56E9-44F8-8180-C82E46E8C606}" destId="{2B0479BF-F051-45E9-90B9-3D96DCFDBE0C}" srcOrd="17" destOrd="0" presId="urn:microsoft.com/office/officeart/2009/3/layout/CircleRelationship"/>
    <dgm:cxn modelId="{1EDFD114-DBEB-40FF-AAF7-B1B3E954CD32}" type="presParOf" srcId="{DC4BD3E0-56E9-44F8-8180-C82E46E8C606}" destId="{3D1613D7-23B8-47C4-9B87-54C208C1C677}" srcOrd="18" destOrd="0" presId="urn:microsoft.com/office/officeart/2009/3/layout/CircleRelationship"/>
    <dgm:cxn modelId="{C099D329-6BDE-40ED-8AB4-D69FAB897E1B}" type="presParOf" srcId="{3D1613D7-23B8-47C4-9B87-54C208C1C677}" destId="{4B577D06-8378-4CC3-AF55-077EC4E9F8FC}" srcOrd="0" destOrd="0" presId="urn:microsoft.com/office/officeart/2009/3/layout/CircleRelationship"/>
    <dgm:cxn modelId="{057C1937-BB6B-42D2-AED4-1680C6178B23}" type="presParOf" srcId="{DC4BD3E0-56E9-44F8-8180-C82E46E8C606}" destId="{4E2899C9-B57E-431E-93DE-566958367A4E}" srcOrd="19" destOrd="0" presId="urn:microsoft.com/office/officeart/2009/3/layout/CircleRelationship"/>
    <dgm:cxn modelId="{6E3566F3-C606-4AEE-A8C7-758A256FD207}" type="presParOf" srcId="{4E2899C9-B57E-431E-93DE-566958367A4E}" destId="{4B0C07F4-78C2-4E92-91A0-62635138BA60}" srcOrd="0" destOrd="0" presId="urn:microsoft.com/office/officeart/2009/3/layout/CircleRelationship"/>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753B3-59D1-4C73-8014-CAE68E65E02D}" type="doc">
      <dgm:prSet loTypeId="urn:microsoft.com/office/officeart/2009/3/layout/CircleRelationship" loCatId="relationship" qsTypeId="urn:microsoft.com/office/officeart/2005/8/quickstyle/3d1" qsCatId="3D" csTypeId="urn:microsoft.com/office/officeart/2005/8/colors/colorful1" csCatId="colorful" phldr="1"/>
      <dgm:spPr/>
      <dgm:t>
        <a:bodyPr/>
        <a:lstStyle/>
        <a:p>
          <a:endParaRPr lang="en-US"/>
        </a:p>
      </dgm:t>
    </dgm:pt>
    <dgm:pt modelId="{79A04649-5E45-4D7F-9868-D495D92D8B80}">
      <dgm:prSet phldrT="[Text]" custT="1"/>
      <dgm:spPr/>
      <dgm:t>
        <a:bodyPr/>
        <a:lstStyle/>
        <a:p>
          <a:r>
            <a:rPr lang="en-US" sz="4000" spc="0" dirty="0" smtClean="0">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rPr>
            <a:t>The</a:t>
          </a:r>
        </a:p>
        <a:p>
          <a:r>
            <a:rPr lang="en-US" sz="3200" spc="300" dirty="0" smtClean="0">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rPr>
            <a:t>Righteous</a:t>
          </a:r>
          <a:endParaRPr lang="en-US" sz="1400" spc="300" dirty="0">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endParaRPr>
        </a:p>
      </dgm:t>
    </dgm:pt>
    <dgm:pt modelId="{DE5881B9-57DD-48D0-85CC-85FC19A85280}" type="parTrans" cxnId="{EABC0FAF-EEDB-4144-9037-F72CB80FF4D9}">
      <dgm:prSet/>
      <dgm:spPr/>
      <dgm:t>
        <a:bodyPr/>
        <a:lstStyle/>
        <a:p>
          <a:endParaRPr lang="en-US"/>
        </a:p>
      </dgm:t>
    </dgm:pt>
    <dgm:pt modelId="{9B4D666C-DEF6-44F8-A44E-AA52FAD13E13}" type="sibTrans" cxnId="{EABC0FAF-EEDB-4144-9037-F72CB80FF4D9}">
      <dgm:prSet/>
      <dgm:spPr/>
      <dgm:t>
        <a:bodyPr/>
        <a:lstStyle/>
        <a:p>
          <a:endParaRPr lang="en-US"/>
        </a:p>
      </dgm:t>
    </dgm:pt>
    <dgm:pt modelId="{C4CAF41E-79F2-4ABE-8350-2829E9AF06E4}">
      <dgm:prSet phldrT="[Text]" custT="1"/>
      <dgm:spPr/>
      <dgm:t>
        <a:bodyPr/>
        <a:lstStyle/>
        <a:p>
          <a:r>
            <a:rPr lang="en-US" sz="2000" b="1" dirty="0" smtClean="0"/>
            <a:t>Plagued all day long</a:t>
          </a:r>
          <a:endParaRPr lang="en-US" sz="2000" b="1" dirty="0"/>
        </a:p>
      </dgm:t>
    </dgm:pt>
    <dgm:pt modelId="{06C34407-34B1-40B9-9C2B-FF372A9B2D2E}" type="parTrans" cxnId="{8AD60607-9AFD-43F0-8590-32D5185FA363}">
      <dgm:prSet/>
      <dgm:spPr/>
      <dgm:t>
        <a:bodyPr/>
        <a:lstStyle/>
        <a:p>
          <a:endParaRPr lang="en-US"/>
        </a:p>
      </dgm:t>
    </dgm:pt>
    <dgm:pt modelId="{17F0D6F5-5059-4F71-8181-D30B59B97A78}" type="sibTrans" cxnId="{8AD60607-9AFD-43F0-8590-32D5185FA363}">
      <dgm:prSet/>
      <dgm:spPr/>
      <dgm:t>
        <a:bodyPr/>
        <a:lstStyle/>
        <a:p>
          <a:endParaRPr lang="en-US"/>
        </a:p>
      </dgm:t>
    </dgm:pt>
    <dgm:pt modelId="{E0CCE333-AE1A-4266-9F15-07014E4D753F}">
      <dgm:prSet phldrT="[Text]" custT="1"/>
      <dgm:spPr/>
      <dgm:t>
        <a:bodyPr/>
        <a:lstStyle/>
        <a:p>
          <a:r>
            <a:rPr lang="en-US" sz="2000" b="1" dirty="0" smtClean="0"/>
            <a:t>Chastened every morning</a:t>
          </a:r>
          <a:endParaRPr lang="en-US" sz="2000" b="1" dirty="0"/>
        </a:p>
      </dgm:t>
    </dgm:pt>
    <dgm:pt modelId="{3BF79AC7-DA9D-4D50-8BB2-EA5C6DC43286}" type="parTrans" cxnId="{B435A0B4-65A3-4E03-8279-61894FC6CFEC}">
      <dgm:prSet/>
      <dgm:spPr/>
      <dgm:t>
        <a:bodyPr/>
        <a:lstStyle/>
        <a:p>
          <a:endParaRPr lang="en-US"/>
        </a:p>
      </dgm:t>
    </dgm:pt>
    <dgm:pt modelId="{2B635D7D-814B-4E02-B508-281285C0C0FB}" type="sibTrans" cxnId="{B435A0B4-65A3-4E03-8279-61894FC6CFEC}">
      <dgm:prSet/>
      <dgm:spPr/>
      <dgm:t>
        <a:bodyPr/>
        <a:lstStyle/>
        <a:p>
          <a:endParaRPr lang="en-US"/>
        </a:p>
      </dgm:t>
    </dgm:pt>
    <dgm:pt modelId="{DC4BD3E0-56E9-44F8-8180-C82E46E8C606}" type="pres">
      <dgm:prSet presAssocID="{410753B3-59D1-4C73-8014-CAE68E65E02D}" presName="Name0" presStyleCnt="0">
        <dgm:presLayoutVars>
          <dgm:chMax val="1"/>
          <dgm:chPref val="1"/>
        </dgm:presLayoutVars>
      </dgm:prSet>
      <dgm:spPr/>
      <dgm:t>
        <a:bodyPr/>
        <a:lstStyle/>
        <a:p>
          <a:endParaRPr lang="en-US"/>
        </a:p>
      </dgm:t>
    </dgm:pt>
    <dgm:pt modelId="{A28B74F8-2212-4B2E-ADAC-EA845E91FFCA}" type="pres">
      <dgm:prSet presAssocID="{79A04649-5E45-4D7F-9868-D495D92D8B80}" presName="Parent" presStyleLbl="node0" presStyleIdx="0" presStyleCnt="1" custScaleX="124972">
        <dgm:presLayoutVars>
          <dgm:chMax val="5"/>
          <dgm:chPref val="5"/>
        </dgm:presLayoutVars>
      </dgm:prSet>
      <dgm:spPr/>
      <dgm:t>
        <a:bodyPr/>
        <a:lstStyle/>
        <a:p>
          <a:endParaRPr lang="en-US"/>
        </a:p>
      </dgm:t>
    </dgm:pt>
    <dgm:pt modelId="{79019ED9-64AE-4600-86C2-6954433040F8}" type="pres">
      <dgm:prSet presAssocID="{79A04649-5E45-4D7F-9868-D495D92D8B80}" presName="Accent1" presStyleLbl="node1" presStyleIdx="0" presStyleCnt="13" custLinFactX="217760" custLinFactY="300000" custLinFactNeighborX="300000" custLinFactNeighborY="348921"/>
      <dgm:spPr/>
      <dgm:t>
        <a:bodyPr/>
        <a:lstStyle/>
        <a:p>
          <a:endParaRPr lang="en-US"/>
        </a:p>
      </dgm:t>
    </dgm:pt>
    <dgm:pt modelId="{3CF501DE-5C4E-4425-81B5-9500D4E37F6C}" type="pres">
      <dgm:prSet presAssocID="{79A04649-5E45-4D7F-9868-D495D92D8B80}" presName="Accent2" presStyleLbl="node1" presStyleIdx="1" presStyleCnt="13"/>
      <dgm:spPr/>
      <dgm:t>
        <a:bodyPr/>
        <a:lstStyle/>
        <a:p>
          <a:endParaRPr lang="en-US"/>
        </a:p>
      </dgm:t>
    </dgm:pt>
    <dgm:pt modelId="{7FA1AC28-F1C3-4983-BF54-3F9EEE23674C}" type="pres">
      <dgm:prSet presAssocID="{79A04649-5E45-4D7F-9868-D495D92D8B80}" presName="Accent3" presStyleLbl="node1" presStyleIdx="2" presStyleCnt="13" custLinFactX="100000" custLinFactY="-100000" custLinFactNeighborX="138089" custLinFactNeighborY="-192665"/>
      <dgm:spPr/>
      <dgm:t>
        <a:bodyPr/>
        <a:lstStyle/>
        <a:p>
          <a:endParaRPr lang="en-US"/>
        </a:p>
      </dgm:t>
    </dgm:pt>
    <dgm:pt modelId="{74EBEF58-C7A1-4E2A-9F3A-20C6320B772B}" type="pres">
      <dgm:prSet presAssocID="{79A04649-5E45-4D7F-9868-D495D92D8B80}" presName="Accent4" presStyleLbl="node1" presStyleIdx="3" presStyleCnt="13"/>
      <dgm:spPr/>
      <dgm:t>
        <a:bodyPr/>
        <a:lstStyle/>
        <a:p>
          <a:endParaRPr lang="en-US"/>
        </a:p>
      </dgm:t>
    </dgm:pt>
    <dgm:pt modelId="{C734081C-8705-426A-9546-23DF7DE80184}" type="pres">
      <dgm:prSet presAssocID="{79A04649-5E45-4D7F-9868-D495D92D8B80}" presName="Accent5" presStyleLbl="node1" presStyleIdx="4" presStyleCnt="13" custLinFactX="-188414" custLinFactNeighborX="-200000" custLinFactNeighborY="-70666"/>
      <dgm:spPr/>
      <dgm:t>
        <a:bodyPr/>
        <a:lstStyle/>
        <a:p>
          <a:endParaRPr lang="en-US"/>
        </a:p>
      </dgm:t>
    </dgm:pt>
    <dgm:pt modelId="{EBD415FB-1010-4F2C-863C-076F894A438E}" type="pres">
      <dgm:prSet presAssocID="{79A04649-5E45-4D7F-9868-D495D92D8B80}" presName="Accent6" presStyleLbl="node1" presStyleIdx="5" presStyleCnt="13"/>
      <dgm:spPr/>
      <dgm:t>
        <a:bodyPr/>
        <a:lstStyle/>
        <a:p>
          <a:endParaRPr lang="en-US"/>
        </a:p>
      </dgm:t>
    </dgm:pt>
    <dgm:pt modelId="{FD34C819-004D-4DF3-8CAE-82EA9859D61D}" type="pres">
      <dgm:prSet presAssocID="{C4CAF41E-79F2-4ABE-8350-2829E9AF06E4}" presName="Child1" presStyleLbl="node1" presStyleIdx="6" presStyleCnt="13" custScaleX="168708">
        <dgm:presLayoutVars>
          <dgm:chMax val="0"/>
          <dgm:chPref val="0"/>
        </dgm:presLayoutVars>
      </dgm:prSet>
      <dgm:spPr/>
      <dgm:t>
        <a:bodyPr/>
        <a:lstStyle/>
        <a:p>
          <a:endParaRPr lang="en-US"/>
        </a:p>
      </dgm:t>
    </dgm:pt>
    <dgm:pt modelId="{B251409C-A34B-4647-B9EB-524B50BC0F5F}" type="pres">
      <dgm:prSet presAssocID="{C4CAF41E-79F2-4ABE-8350-2829E9AF06E4}" presName="Accent7" presStyleCnt="0"/>
      <dgm:spPr/>
      <dgm:t>
        <a:bodyPr/>
        <a:lstStyle/>
        <a:p>
          <a:endParaRPr lang="en-US"/>
        </a:p>
      </dgm:t>
    </dgm:pt>
    <dgm:pt modelId="{E7A4F220-D4D0-4358-9F1B-E3D98CE1BA9B}" type="pres">
      <dgm:prSet presAssocID="{C4CAF41E-79F2-4ABE-8350-2829E9AF06E4}" presName="AccentHold1" presStyleLbl="node1" presStyleIdx="7" presStyleCnt="13" custLinFactNeighborX="4397" custLinFactNeighborY="-23921"/>
      <dgm:spPr/>
      <dgm:t>
        <a:bodyPr/>
        <a:lstStyle/>
        <a:p>
          <a:endParaRPr lang="en-US"/>
        </a:p>
      </dgm:t>
    </dgm:pt>
    <dgm:pt modelId="{EDC6AA26-B688-4E3B-AE9F-C16839EBABE2}" type="pres">
      <dgm:prSet presAssocID="{C4CAF41E-79F2-4ABE-8350-2829E9AF06E4}" presName="Accent8" presStyleCnt="0"/>
      <dgm:spPr/>
      <dgm:t>
        <a:bodyPr/>
        <a:lstStyle/>
        <a:p>
          <a:endParaRPr lang="en-US"/>
        </a:p>
      </dgm:t>
    </dgm:pt>
    <dgm:pt modelId="{0BD3FBCC-B5CC-403F-9E40-1C22438AFF23}" type="pres">
      <dgm:prSet presAssocID="{C4CAF41E-79F2-4ABE-8350-2829E9AF06E4}" presName="AccentHold2" presStyleLbl="node1" presStyleIdx="8" presStyleCnt="13"/>
      <dgm:spPr/>
      <dgm:t>
        <a:bodyPr/>
        <a:lstStyle/>
        <a:p>
          <a:endParaRPr lang="en-US"/>
        </a:p>
      </dgm:t>
    </dgm:pt>
    <dgm:pt modelId="{5B67E173-B063-4B06-B6C2-7B350E0BFD5A}" type="pres">
      <dgm:prSet presAssocID="{E0CCE333-AE1A-4266-9F15-07014E4D753F}" presName="Child2" presStyleLbl="node1" presStyleIdx="9" presStyleCnt="13" custScaleX="163163" custLinFactY="92631" custLinFactNeighborX="-56586" custLinFactNeighborY="100000">
        <dgm:presLayoutVars>
          <dgm:chMax val="0"/>
          <dgm:chPref val="0"/>
        </dgm:presLayoutVars>
      </dgm:prSet>
      <dgm:spPr/>
      <dgm:t>
        <a:bodyPr/>
        <a:lstStyle/>
        <a:p>
          <a:endParaRPr lang="en-US"/>
        </a:p>
      </dgm:t>
    </dgm:pt>
    <dgm:pt modelId="{E00E37A5-A45A-4724-9865-49368A9EDAB6}" type="pres">
      <dgm:prSet presAssocID="{E0CCE333-AE1A-4266-9F15-07014E4D753F}" presName="Accent9" presStyleCnt="0"/>
      <dgm:spPr/>
      <dgm:t>
        <a:bodyPr/>
        <a:lstStyle/>
        <a:p>
          <a:endParaRPr lang="en-US"/>
        </a:p>
      </dgm:t>
    </dgm:pt>
    <dgm:pt modelId="{9240AA67-4344-4DC8-A919-F6D2055D1DD2}" type="pres">
      <dgm:prSet presAssocID="{E0CCE333-AE1A-4266-9F15-07014E4D753F}" presName="AccentHold1" presStyleLbl="node1" presStyleIdx="10" presStyleCnt="13"/>
      <dgm:spPr/>
      <dgm:t>
        <a:bodyPr/>
        <a:lstStyle/>
        <a:p>
          <a:endParaRPr lang="en-US"/>
        </a:p>
      </dgm:t>
    </dgm:pt>
    <dgm:pt modelId="{F7019B60-06C8-4971-BC2A-900EA248B7CD}" type="pres">
      <dgm:prSet presAssocID="{E0CCE333-AE1A-4266-9F15-07014E4D753F}" presName="Accent10" presStyleCnt="0"/>
      <dgm:spPr/>
      <dgm:t>
        <a:bodyPr/>
        <a:lstStyle/>
        <a:p>
          <a:endParaRPr lang="en-US"/>
        </a:p>
      </dgm:t>
    </dgm:pt>
    <dgm:pt modelId="{51BB4632-BC1E-4F8E-B201-5DA8EAA95F31}" type="pres">
      <dgm:prSet presAssocID="{E0CCE333-AE1A-4266-9F15-07014E4D753F}" presName="AccentHold2" presStyleLbl="node1" presStyleIdx="11" presStyleCnt="13"/>
      <dgm:spPr/>
      <dgm:t>
        <a:bodyPr/>
        <a:lstStyle/>
        <a:p>
          <a:endParaRPr lang="en-US"/>
        </a:p>
      </dgm:t>
    </dgm:pt>
    <dgm:pt modelId="{59F19E73-805F-426B-9CD6-8FD228766A3B}" type="pres">
      <dgm:prSet presAssocID="{E0CCE333-AE1A-4266-9F15-07014E4D753F}" presName="Accent11" presStyleCnt="0"/>
      <dgm:spPr/>
      <dgm:t>
        <a:bodyPr/>
        <a:lstStyle/>
        <a:p>
          <a:endParaRPr lang="en-US"/>
        </a:p>
      </dgm:t>
    </dgm:pt>
    <dgm:pt modelId="{B839164C-FF2B-4543-8F2E-B017AD4464CE}" type="pres">
      <dgm:prSet presAssocID="{E0CCE333-AE1A-4266-9F15-07014E4D753F}" presName="AccentHold3" presStyleLbl="node1" presStyleIdx="12" presStyleCnt="13"/>
      <dgm:spPr/>
      <dgm:t>
        <a:bodyPr/>
        <a:lstStyle/>
        <a:p>
          <a:endParaRPr lang="en-US"/>
        </a:p>
      </dgm:t>
    </dgm:pt>
  </dgm:ptLst>
  <dgm:cxnLst>
    <dgm:cxn modelId="{5D1BB061-9723-44DF-8FC3-56AA4C2F20F9}" type="presOf" srcId="{C4CAF41E-79F2-4ABE-8350-2829E9AF06E4}" destId="{FD34C819-004D-4DF3-8CAE-82EA9859D61D}" srcOrd="0" destOrd="0" presId="urn:microsoft.com/office/officeart/2009/3/layout/CircleRelationship"/>
    <dgm:cxn modelId="{8AD60607-9AFD-43F0-8590-32D5185FA363}" srcId="{79A04649-5E45-4D7F-9868-D495D92D8B80}" destId="{C4CAF41E-79F2-4ABE-8350-2829E9AF06E4}" srcOrd="0" destOrd="0" parTransId="{06C34407-34B1-40B9-9C2B-FF372A9B2D2E}" sibTransId="{17F0D6F5-5059-4F71-8181-D30B59B97A78}"/>
    <dgm:cxn modelId="{5AADFF6A-C114-426B-AD1A-3E23E3C021B5}" type="presOf" srcId="{E0CCE333-AE1A-4266-9F15-07014E4D753F}" destId="{5B67E173-B063-4B06-B6C2-7B350E0BFD5A}" srcOrd="0" destOrd="0" presId="urn:microsoft.com/office/officeart/2009/3/layout/CircleRelationship"/>
    <dgm:cxn modelId="{702DA28A-C8F3-4689-BF0A-9AF52317AD8A}" type="presOf" srcId="{410753B3-59D1-4C73-8014-CAE68E65E02D}" destId="{DC4BD3E0-56E9-44F8-8180-C82E46E8C606}" srcOrd="0" destOrd="0" presId="urn:microsoft.com/office/officeart/2009/3/layout/CircleRelationship"/>
    <dgm:cxn modelId="{B435A0B4-65A3-4E03-8279-61894FC6CFEC}" srcId="{79A04649-5E45-4D7F-9868-D495D92D8B80}" destId="{E0CCE333-AE1A-4266-9F15-07014E4D753F}" srcOrd="1" destOrd="0" parTransId="{3BF79AC7-DA9D-4D50-8BB2-EA5C6DC43286}" sibTransId="{2B635D7D-814B-4E02-B508-281285C0C0FB}"/>
    <dgm:cxn modelId="{EABC0FAF-EEDB-4144-9037-F72CB80FF4D9}" srcId="{410753B3-59D1-4C73-8014-CAE68E65E02D}" destId="{79A04649-5E45-4D7F-9868-D495D92D8B80}" srcOrd="0" destOrd="0" parTransId="{DE5881B9-57DD-48D0-85CC-85FC19A85280}" sibTransId="{9B4D666C-DEF6-44F8-A44E-AA52FAD13E13}"/>
    <dgm:cxn modelId="{399C76EC-B6CF-4043-BF3E-E9DF330511D8}" type="presOf" srcId="{79A04649-5E45-4D7F-9868-D495D92D8B80}" destId="{A28B74F8-2212-4B2E-ADAC-EA845E91FFCA}" srcOrd="0" destOrd="0" presId="urn:microsoft.com/office/officeart/2009/3/layout/CircleRelationship"/>
    <dgm:cxn modelId="{69ED4304-5930-4D99-BEA6-2E41F97431F4}" type="presParOf" srcId="{DC4BD3E0-56E9-44F8-8180-C82E46E8C606}" destId="{A28B74F8-2212-4B2E-ADAC-EA845E91FFCA}" srcOrd="0" destOrd="0" presId="urn:microsoft.com/office/officeart/2009/3/layout/CircleRelationship"/>
    <dgm:cxn modelId="{9393C67E-E1FE-43B9-9BE7-3C0DF2B29C8C}" type="presParOf" srcId="{DC4BD3E0-56E9-44F8-8180-C82E46E8C606}" destId="{79019ED9-64AE-4600-86C2-6954433040F8}" srcOrd="1" destOrd="0" presId="urn:microsoft.com/office/officeart/2009/3/layout/CircleRelationship"/>
    <dgm:cxn modelId="{BCBE3491-7CB1-470B-9B44-3579E6EEC386}" type="presParOf" srcId="{DC4BD3E0-56E9-44F8-8180-C82E46E8C606}" destId="{3CF501DE-5C4E-4425-81B5-9500D4E37F6C}" srcOrd="2" destOrd="0" presId="urn:microsoft.com/office/officeart/2009/3/layout/CircleRelationship"/>
    <dgm:cxn modelId="{72CC6B9D-9759-4CDE-A119-1CA0391EC263}" type="presParOf" srcId="{DC4BD3E0-56E9-44F8-8180-C82E46E8C606}" destId="{7FA1AC28-F1C3-4983-BF54-3F9EEE23674C}" srcOrd="3" destOrd="0" presId="urn:microsoft.com/office/officeart/2009/3/layout/CircleRelationship"/>
    <dgm:cxn modelId="{6A8AAE56-20BE-46FB-9F20-39B2F3963E46}" type="presParOf" srcId="{DC4BD3E0-56E9-44F8-8180-C82E46E8C606}" destId="{74EBEF58-C7A1-4E2A-9F3A-20C6320B772B}" srcOrd="4" destOrd="0" presId="urn:microsoft.com/office/officeart/2009/3/layout/CircleRelationship"/>
    <dgm:cxn modelId="{6AB38F18-40A2-4F8A-B68B-97990C0C3EB7}" type="presParOf" srcId="{DC4BD3E0-56E9-44F8-8180-C82E46E8C606}" destId="{C734081C-8705-426A-9546-23DF7DE80184}" srcOrd="5" destOrd="0" presId="urn:microsoft.com/office/officeart/2009/3/layout/CircleRelationship"/>
    <dgm:cxn modelId="{E6755FAE-1270-41B0-BFCD-F30A9223D662}" type="presParOf" srcId="{DC4BD3E0-56E9-44F8-8180-C82E46E8C606}" destId="{EBD415FB-1010-4F2C-863C-076F894A438E}" srcOrd="6" destOrd="0" presId="urn:microsoft.com/office/officeart/2009/3/layout/CircleRelationship"/>
    <dgm:cxn modelId="{738FFEA6-88F2-4A89-95B7-28B40DF8E3EC}" type="presParOf" srcId="{DC4BD3E0-56E9-44F8-8180-C82E46E8C606}" destId="{FD34C819-004D-4DF3-8CAE-82EA9859D61D}" srcOrd="7" destOrd="0" presId="urn:microsoft.com/office/officeart/2009/3/layout/CircleRelationship"/>
    <dgm:cxn modelId="{EE81B0B9-7292-49EA-BC69-8AD5A3017DE3}" type="presParOf" srcId="{DC4BD3E0-56E9-44F8-8180-C82E46E8C606}" destId="{B251409C-A34B-4647-B9EB-524B50BC0F5F}" srcOrd="8" destOrd="0" presId="urn:microsoft.com/office/officeart/2009/3/layout/CircleRelationship"/>
    <dgm:cxn modelId="{2F3373AF-FBDC-4869-983E-81D35FC70122}" type="presParOf" srcId="{B251409C-A34B-4647-B9EB-524B50BC0F5F}" destId="{E7A4F220-D4D0-4358-9F1B-E3D98CE1BA9B}" srcOrd="0" destOrd="0" presId="urn:microsoft.com/office/officeart/2009/3/layout/CircleRelationship"/>
    <dgm:cxn modelId="{0FBD6BB3-852B-43C0-BFFF-A81FF3CC4D50}" type="presParOf" srcId="{DC4BD3E0-56E9-44F8-8180-C82E46E8C606}" destId="{EDC6AA26-B688-4E3B-AE9F-C16839EBABE2}" srcOrd="9" destOrd="0" presId="urn:microsoft.com/office/officeart/2009/3/layout/CircleRelationship"/>
    <dgm:cxn modelId="{9169C9D0-F522-4F0C-B9B8-48806423D64D}" type="presParOf" srcId="{EDC6AA26-B688-4E3B-AE9F-C16839EBABE2}" destId="{0BD3FBCC-B5CC-403F-9E40-1C22438AFF23}" srcOrd="0" destOrd="0" presId="urn:microsoft.com/office/officeart/2009/3/layout/CircleRelationship"/>
    <dgm:cxn modelId="{A68B3F69-7961-4041-8327-94BF63D8C59E}" type="presParOf" srcId="{DC4BD3E0-56E9-44F8-8180-C82E46E8C606}" destId="{5B67E173-B063-4B06-B6C2-7B350E0BFD5A}" srcOrd="10" destOrd="0" presId="urn:microsoft.com/office/officeart/2009/3/layout/CircleRelationship"/>
    <dgm:cxn modelId="{7F2FDB6E-0DEE-4C1B-8CDA-7AF16AA1CBC3}" type="presParOf" srcId="{DC4BD3E0-56E9-44F8-8180-C82E46E8C606}" destId="{E00E37A5-A45A-4724-9865-49368A9EDAB6}" srcOrd="11" destOrd="0" presId="urn:microsoft.com/office/officeart/2009/3/layout/CircleRelationship"/>
    <dgm:cxn modelId="{E9C7DDB3-A2A6-4348-836E-6D8ACB3CC214}" type="presParOf" srcId="{E00E37A5-A45A-4724-9865-49368A9EDAB6}" destId="{9240AA67-4344-4DC8-A919-F6D2055D1DD2}" srcOrd="0" destOrd="0" presId="urn:microsoft.com/office/officeart/2009/3/layout/CircleRelationship"/>
    <dgm:cxn modelId="{186AD1F7-200C-479A-904B-64C1AEEEFBE6}" type="presParOf" srcId="{DC4BD3E0-56E9-44F8-8180-C82E46E8C606}" destId="{F7019B60-06C8-4971-BC2A-900EA248B7CD}" srcOrd="12" destOrd="0" presId="urn:microsoft.com/office/officeart/2009/3/layout/CircleRelationship"/>
    <dgm:cxn modelId="{E3A5330B-61D2-4B9F-8A37-B3AA1EFCBFE2}" type="presParOf" srcId="{F7019B60-06C8-4971-BC2A-900EA248B7CD}" destId="{51BB4632-BC1E-4F8E-B201-5DA8EAA95F31}" srcOrd="0" destOrd="0" presId="urn:microsoft.com/office/officeart/2009/3/layout/CircleRelationship"/>
    <dgm:cxn modelId="{A977ED2C-6D32-4076-BA57-D7FB9F16C470}" type="presParOf" srcId="{DC4BD3E0-56E9-44F8-8180-C82E46E8C606}" destId="{59F19E73-805F-426B-9CD6-8FD228766A3B}" srcOrd="13" destOrd="0" presId="urn:microsoft.com/office/officeart/2009/3/layout/CircleRelationship"/>
    <dgm:cxn modelId="{A20489D0-9081-4B87-9D24-AC09BF10C17E}" type="presParOf" srcId="{59F19E73-805F-426B-9CD6-8FD228766A3B}" destId="{B839164C-FF2B-4543-8F2E-B017AD4464CE}" srcOrd="0" destOrd="0" presId="urn:microsoft.com/office/officeart/2009/3/layout/CircleRelationship"/>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DBDF4DD-D64E-4121-9686-DD4037FEAA5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EAB37C17-D3AF-402E-8E17-EF9759C05AED}">
      <dgm:prSet phldrT="[Text]"/>
      <dgm:spPr/>
      <dgm:t>
        <a:bodyPr/>
        <a:lstStyle/>
        <a:p>
          <a:r>
            <a:rPr lang="en-US" dirty="0" smtClean="0"/>
            <a:t>Ahab &amp; Jezebel</a:t>
          </a:r>
          <a:endParaRPr lang="en-US" dirty="0"/>
        </a:p>
      </dgm:t>
    </dgm:pt>
    <dgm:pt modelId="{BFCB171A-0C2A-4308-B212-C82EB57C69B6}" type="parTrans" cxnId="{D4E94FFB-F72A-4BB6-8266-E6850B565951}">
      <dgm:prSet/>
      <dgm:spPr/>
      <dgm:t>
        <a:bodyPr/>
        <a:lstStyle/>
        <a:p>
          <a:endParaRPr lang="en-US"/>
        </a:p>
      </dgm:t>
    </dgm:pt>
    <dgm:pt modelId="{91D68A7E-E82C-42F6-9712-C43C9DFAB48A}" type="sibTrans" cxnId="{D4E94FFB-F72A-4BB6-8266-E6850B565951}">
      <dgm:prSet/>
      <dgm:spPr/>
      <dgm:t>
        <a:bodyPr/>
        <a:lstStyle/>
        <a:p>
          <a:endParaRPr lang="en-US"/>
        </a:p>
      </dgm:t>
    </dgm:pt>
    <dgm:pt modelId="{7A02128C-7BEC-419A-B48F-8C7A2B840F58}">
      <dgm:prSet phldrT="[Text]"/>
      <dgm:spPr/>
      <dgm:t>
        <a:bodyPr/>
        <a:lstStyle/>
        <a:p>
          <a:r>
            <a:rPr lang="en-US" dirty="0" err="1" smtClean="0"/>
            <a:t>Jehoram</a:t>
          </a:r>
          <a:endParaRPr lang="en-US" dirty="0"/>
        </a:p>
      </dgm:t>
    </dgm:pt>
    <dgm:pt modelId="{18662FF6-735E-4975-B899-215470141C57}" type="parTrans" cxnId="{E9287D94-B26C-4F47-963C-6A76AAE01092}">
      <dgm:prSet/>
      <dgm:spPr/>
      <dgm:t>
        <a:bodyPr/>
        <a:lstStyle/>
        <a:p>
          <a:endParaRPr lang="en-US"/>
        </a:p>
      </dgm:t>
    </dgm:pt>
    <dgm:pt modelId="{1DF91405-0DBC-4ED7-913B-2B92789607A4}" type="sibTrans" cxnId="{E9287D94-B26C-4F47-963C-6A76AAE01092}">
      <dgm:prSet/>
      <dgm:spPr/>
      <dgm:t>
        <a:bodyPr/>
        <a:lstStyle/>
        <a:p>
          <a:endParaRPr lang="en-US"/>
        </a:p>
      </dgm:t>
    </dgm:pt>
    <dgm:pt modelId="{4895DCCD-186A-4BC5-815D-795732CC98FE}">
      <dgm:prSet phldrT="[Text]"/>
      <dgm:spPr/>
      <dgm:t>
        <a:bodyPr/>
        <a:lstStyle/>
        <a:p>
          <a:r>
            <a:rPr lang="en-US" dirty="0" smtClean="0"/>
            <a:t>Jehoshaphat  &amp; Wife</a:t>
          </a:r>
          <a:endParaRPr lang="en-US" dirty="0"/>
        </a:p>
      </dgm:t>
    </dgm:pt>
    <dgm:pt modelId="{D801DF9B-E4D5-40BC-ABD6-7A540EDD7538}" type="parTrans" cxnId="{3F7DCEAF-158A-47F1-9CA2-E1259CF5D16B}">
      <dgm:prSet/>
      <dgm:spPr/>
      <dgm:t>
        <a:bodyPr/>
        <a:lstStyle/>
        <a:p>
          <a:endParaRPr lang="en-US"/>
        </a:p>
      </dgm:t>
    </dgm:pt>
    <dgm:pt modelId="{3AD087F4-305E-415A-A365-314E2E491D5C}" type="sibTrans" cxnId="{3F7DCEAF-158A-47F1-9CA2-E1259CF5D16B}">
      <dgm:prSet/>
      <dgm:spPr/>
      <dgm:t>
        <a:bodyPr/>
        <a:lstStyle/>
        <a:p>
          <a:endParaRPr lang="en-US"/>
        </a:p>
      </dgm:t>
    </dgm:pt>
    <dgm:pt modelId="{FB9538F9-51B7-47A4-A523-DF761A276813}">
      <dgm:prSet phldrT="[Text]"/>
      <dgm:spPr/>
      <dgm:t>
        <a:bodyPr/>
        <a:lstStyle/>
        <a:p>
          <a:r>
            <a:rPr lang="en-US" dirty="0" err="1" smtClean="0"/>
            <a:t>Ahaziah</a:t>
          </a:r>
          <a:endParaRPr lang="en-US" dirty="0"/>
        </a:p>
      </dgm:t>
    </dgm:pt>
    <dgm:pt modelId="{F6116148-0329-4722-9078-7B06A82AE4F8}" type="parTrans" cxnId="{E738A236-192F-434B-ACA5-3A9BE8A2691E}">
      <dgm:prSet/>
      <dgm:spPr/>
      <dgm:t>
        <a:bodyPr/>
        <a:lstStyle/>
        <a:p>
          <a:endParaRPr lang="en-US"/>
        </a:p>
      </dgm:t>
    </dgm:pt>
    <dgm:pt modelId="{8B271FFB-91CA-4891-BAA9-99EA1DF85A9D}" type="sibTrans" cxnId="{E738A236-192F-434B-ACA5-3A9BE8A2691E}">
      <dgm:prSet/>
      <dgm:spPr/>
      <dgm:t>
        <a:bodyPr/>
        <a:lstStyle/>
        <a:p>
          <a:endParaRPr lang="en-US"/>
        </a:p>
      </dgm:t>
    </dgm:pt>
    <dgm:pt modelId="{BC1040AF-5409-4F6A-8B71-D434BF8288FC}">
      <dgm:prSet phldrT="[Text]"/>
      <dgm:spPr/>
      <dgm:t>
        <a:bodyPr/>
        <a:lstStyle/>
        <a:p>
          <a:r>
            <a:rPr lang="en-US" b="1" dirty="0" err="1" smtClean="0"/>
            <a:t>Jehoram</a:t>
          </a:r>
          <a:endParaRPr lang="en-US" b="1" dirty="0"/>
        </a:p>
      </dgm:t>
    </dgm:pt>
    <dgm:pt modelId="{344FE985-22F2-4894-BF8E-789041BEE039}" type="parTrans" cxnId="{8B723DD6-80B6-4F84-A27E-5E14D3237451}">
      <dgm:prSet/>
      <dgm:spPr>
        <a:ln>
          <a:solidFill>
            <a:srgbClr val="C00000"/>
          </a:solidFill>
        </a:ln>
      </dgm:spPr>
      <dgm:t>
        <a:bodyPr/>
        <a:lstStyle/>
        <a:p>
          <a:endParaRPr lang="en-US"/>
        </a:p>
      </dgm:t>
    </dgm:pt>
    <dgm:pt modelId="{DE44C896-D01E-47F4-8BA8-4B9DF24535F1}" type="sibTrans" cxnId="{8B723DD6-80B6-4F84-A27E-5E14D3237451}">
      <dgm:prSet/>
      <dgm:spPr/>
      <dgm:t>
        <a:bodyPr/>
        <a:lstStyle/>
        <a:p>
          <a:endParaRPr lang="en-US"/>
        </a:p>
      </dgm:t>
    </dgm:pt>
    <dgm:pt modelId="{CF826363-9855-495F-A03D-79DEEC1431FB}">
      <dgm:prSet phldrT="[Text]"/>
      <dgm:spPr/>
      <dgm:t>
        <a:bodyPr/>
        <a:lstStyle/>
        <a:p>
          <a:r>
            <a:rPr lang="en-US" smtClean="0"/>
            <a:t>Athaliah</a:t>
          </a:r>
          <a:endParaRPr lang="en-US" dirty="0"/>
        </a:p>
      </dgm:t>
    </dgm:pt>
    <dgm:pt modelId="{DA5B3DAA-42BA-4927-9C72-818B019690CE}" type="parTrans" cxnId="{9676D3A2-F51D-4AFA-8308-336362D87D3F}">
      <dgm:prSet/>
      <dgm:spPr/>
      <dgm:t>
        <a:bodyPr/>
        <a:lstStyle/>
        <a:p>
          <a:endParaRPr lang="en-US"/>
        </a:p>
      </dgm:t>
    </dgm:pt>
    <dgm:pt modelId="{B8BBDFE1-14A5-42FD-8AE2-91655D9F246F}" type="sibTrans" cxnId="{9676D3A2-F51D-4AFA-8308-336362D87D3F}">
      <dgm:prSet/>
      <dgm:spPr/>
      <dgm:t>
        <a:bodyPr/>
        <a:lstStyle/>
        <a:p>
          <a:endParaRPr lang="en-US"/>
        </a:p>
      </dgm:t>
    </dgm:pt>
    <dgm:pt modelId="{8FE29318-E048-4773-95B2-C1D66123F3E1}">
      <dgm:prSet phldrT="[Text]"/>
      <dgm:spPr/>
      <dgm:t>
        <a:bodyPr/>
        <a:lstStyle/>
        <a:p>
          <a:r>
            <a:rPr lang="en-US" dirty="0" err="1" smtClean="0"/>
            <a:t>Ahaziah</a:t>
          </a:r>
          <a:endParaRPr lang="en-US" dirty="0"/>
        </a:p>
      </dgm:t>
    </dgm:pt>
    <dgm:pt modelId="{95E1413A-9780-4C9A-A475-FF8E806F2C20}" type="parTrans" cxnId="{2572BDA6-2E41-4781-8395-2C35EF3426A2}">
      <dgm:prSet/>
      <dgm:spPr>
        <a:ln>
          <a:solidFill>
            <a:schemeClr val="tx2"/>
          </a:solidFill>
        </a:ln>
        <a:effectLst/>
      </dgm:spPr>
      <dgm:t>
        <a:bodyPr/>
        <a:lstStyle/>
        <a:p>
          <a:endParaRPr lang="en-US"/>
        </a:p>
      </dgm:t>
    </dgm:pt>
    <dgm:pt modelId="{E8FC6B18-1345-4F48-B1D5-F1A333F6389D}" type="sibTrans" cxnId="{2572BDA6-2E41-4781-8395-2C35EF3426A2}">
      <dgm:prSet/>
      <dgm:spPr/>
      <dgm:t>
        <a:bodyPr/>
        <a:lstStyle/>
        <a:p>
          <a:endParaRPr lang="en-US"/>
        </a:p>
      </dgm:t>
    </dgm:pt>
    <dgm:pt modelId="{D61E9DFB-110F-4CD4-AF3E-BA0F23DF9A3A}" type="pres">
      <dgm:prSet presAssocID="{2DBDF4DD-D64E-4121-9686-DD4037FEAA5A}" presName="Name0" presStyleCnt="0">
        <dgm:presLayoutVars>
          <dgm:orgChart val="1"/>
          <dgm:chPref val="1"/>
          <dgm:dir/>
          <dgm:animOne val="branch"/>
          <dgm:animLvl val="lvl"/>
          <dgm:resizeHandles/>
        </dgm:presLayoutVars>
      </dgm:prSet>
      <dgm:spPr/>
      <dgm:t>
        <a:bodyPr/>
        <a:lstStyle/>
        <a:p>
          <a:endParaRPr lang="en-US"/>
        </a:p>
      </dgm:t>
    </dgm:pt>
    <dgm:pt modelId="{2E49413E-695F-4A59-8845-099DA1465465}" type="pres">
      <dgm:prSet presAssocID="{EAB37C17-D3AF-402E-8E17-EF9759C05AED}" presName="hierRoot1" presStyleCnt="0">
        <dgm:presLayoutVars>
          <dgm:hierBranch val="init"/>
        </dgm:presLayoutVars>
      </dgm:prSet>
      <dgm:spPr/>
    </dgm:pt>
    <dgm:pt modelId="{4CABADF8-ABAA-4F1F-800A-860059EB0941}" type="pres">
      <dgm:prSet presAssocID="{EAB37C17-D3AF-402E-8E17-EF9759C05AED}" presName="rootComposite1" presStyleCnt="0"/>
      <dgm:spPr/>
    </dgm:pt>
    <dgm:pt modelId="{AAA0EC47-265D-479F-B8A8-A2AB32CE445E}" type="pres">
      <dgm:prSet presAssocID="{EAB37C17-D3AF-402E-8E17-EF9759C05AED}" presName="rootText1" presStyleLbl="alignAcc1" presStyleIdx="0" presStyleCnt="0">
        <dgm:presLayoutVars>
          <dgm:chPref val="3"/>
        </dgm:presLayoutVars>
      </dgm:prSet>
      <dgm:spPr/>
      <dgm:t>
        <a:bodyPr/>
        <a:lstStyle/>
        <a:p>
          <a:endParaRPr lang="en-US"/>
        </a:p>
      </dgm:t>
    </dgm:pt>
    <dgm:pt modelId="{A0B90521-4A18-4565-A3A1-5D889D75EFD6}" type="pres">
      <dgm:prSet presAssocID="{EAB37C17-D3AF-402E-8E17-EF9759C05AED}" presName="topArc1" presStyleLbl="parChTrans1D1" presStyleIdx="0" presStyleCnt="14"/>
      <dgm:spPr/>
    </dgm:pt>
    <dgm:pt modelId="{DBA55FD9-1883-47F1-BA1F-75643D9B5E1F}" type="pres">
      <dgm:prSet presAssocID="{EAB37C17-D3AF-402E-8E17-EF9759C05AED}" presName="bottomArc1" presStyleLbl="parChTrans1D1" presStyleIdx="1" presStyleCnt="14"/>
      <dgm:spPr/>
    </dgm:pt>
    <dgm:pt modelId="{92813098-5758-4B5A-A8F3-908FA13CECE5}" type="pres">
      <dgm:prSet presAssocID="{EAB37C17-D3AF-402E-8E17-EF9759C05AED}" presName="topConnNode1" presStyleLbl="node1" presStyleIdx="0" presStyleCnt="0"/>
      <dgm:spPr/>
      <dgm:t>
        <a:bodyPr/>
        <a:lstStyle/>
        <a:p>
          <a:endParaRPr lang="en-US"/>
        </a:p>
      </dgm:t>
    </dgm:pt>
    <dgm:pt modelId="{2C48D21E-287C-4AA3-A93F-C2317A590737}" type="pres">
      <dgm:prSet presAssocID="{EAB37C17-D3AF-402E-8E17-EF9759C05AED}" presName="hierChild2" presStyleCnt="0"/>
      <dgm:spPr/>
    </dgm:pt>
    <dgm:pt modelId="{56C8FF92-02E9-4811-8A81-13ABB100D0B1}" type="pres">
      <dgm:prSet presAssocID="{F6116148-0329-4722-9078-7B06A82AE4F8}" presName="Name28" presStyleLbl="parChTrans1D2" presStyleIdx="0" presStyleCnt="4"/>
      <dgm:spPr/>
      <dgm:t>
        <a:bodyPr/>
        <a:lstStyle/>
        <a:p>
          <a:endParaRPr lang="en-US"/>
        </a:p>
      </dgm:t>
    </dgm:pt>
    <dgm:pt modelId="{91AC65AC-E0C8-4535-A169-38245EA67DA6}" type="pres">
      <dgm:prSet presAssocID="{FB9538F9-51B7-47A4-A523-DF761A276813}" presName="hierRoot2" presStyleCnt="0">
        <dgm:presLayoutVars>
          <dgm:hierBranch val="init"/>
        </dgm:presLayoutVars>
      </dgm:prSet>
      <dgm:spPr/>
    </dgm:pt>
    <dgm:pt modelId="{95DB7D8A-0095-4066-BD4D-D2E6DDC38560}" type="pres">
      <dgm:prSet presAssocID="{FB9538F9-51B7-47A4-A523-DF761A276813}" presName="rootComposite2" presStyleCnt="0"/>
      <dgm:spPr/>
    </dgm:pt>
    <dgm:pt modelId="{724D3426-66E3-4BC6-84AF-66338E310653}" type="pres">
      <dgm:prSet presAssocID="{FB9538F9-51B7-47A4-A523-DF761A276813}" presName="rootText2" presStyleLbl="alignAcc1" presStyleIdx="0" presStyleCnt="0">
        <dgm:presLayoutVars>
          <dgm:chPref val="3"/>
        </dgm:presLayoutVars>
      </dgm:prSet>
      <dgm:spPr/>
      <dgm:t>
        <a:bodyPr/>
        <a:lstStyle/>
        <a:p>
          <a:endParaRPr lang="en-US"/>
        </a:p>
      </dgm:t>
    </dgm:pt>
    <dgm:pt modelId="{E4784DEE-4A05-46BF-B364-A1074C62AA34}" type="pres">
      <dgm:prSet presAssocID="{FB9538F9-51B7-47A4-A523-DF761A276813}" presName="topArc2" presStyleLbl="parChTrans1D1" presStyleIdx="2" presStyleCnt="14"/>
      <dgm:spPr/>
    </dgm:pt>
    <dgm:pt modelId="{64BC4C6B-5264-4A33-B4E7-1C560C2C5BAE}" type="pres">
      <dgm:prSet presAssocID="{FB9538F9-51B7-47A4-A523-DF761A276813}" presName="bottomArc2" presStyleLbl="parChTrans1D1" presStyleIdx="3" presStyleCnt="14"/>
      <dgm:spPr/>
    </dgm:pt>
    <dgm:pt modelId="{B0EC6C3F-F8F7-4A5D-BA73-5B3448F6126F}" type="pres">
      <dgm:prSet presAssocID="{FB9538F9-51B7-47A4-A523-DF761A276813}" presName="topConnNode2" presStyleLbl="node2" presStyleIdx="0" presStyleCnt="0"/>
      <dgm:spPr/>
      <dgm:t>
        <a:bodyPr/>
        <a:lstStyle/>
        <a:p>
          <a:endParaRPr lang="en-US"/>
        </a:p>
      </dgm:t>
    </dgm:pt>
    <dgm:pt modelId="{D403295D-2CCF-4EAC-8DC0-A18F09292256}" type="pres">
      <dgm:prSet presAssocID="{FB9538F9-51B7-47A4-A523-DF761A276813}" presName="hierChild4" presStyleCnt="0"/>
      <dgm:spPr/>
    </dgm:pt>
    <dgm:pt modelId="{F605C701-E1F0-458F-BCA7-3322BF0AA48A}" type="pres">
      <dgm:prSet presAssocID="{FB9538F9-51B7-47A4-A523-DF761A276813}" presName="hierChild5" presStyleCnt="0"/>
      <dgm:spPr/>
    </dgm:pt>
    <dgm:pt modelId="{CAEB0A30-5FD7-4BD6-926E-F23291FC760E}" type="pres">
      <dgm:prSet presAssocID="{18662FF6-735E-4975-B899-215470141C57}" presName="Name28" presStyleLbl="parChTrans1D2" presStyleIdx="1" presStyleCnt="4"/>
      <dgm:spPr/>
      <dgm:t>
        <a:bodyPr/>
        <a:lstStyle/>
        <a:p>
          <a:endParaRPr lang="en-US"/>
        </a:p>
      </dgm:t>
    </dgm:pt>
    <dgm:pt modelId="{70052378-1F14-41CD-B3C7-43B3835D38E9}" type="pres">
      <dgm:prSet presAssocID="{7A02128C-7BEC-419A-B48F-8C7A2B840F58}" presName="hierRoot2" presStyleCnt="0">
        <dgm:presLayoutVars>
          <dgm:hierBranch val="init"/>
        </dgm:presLayoutVars>
      </dgm:prSet>
      <dgm:spPr/>
    </dgm:pt>
    <dgm:pt modelId="{B8192880-AB9E-4B82-AC46-AB3B8CACA2A6}" type="pres">
      <dgm:prSet presAssocID="{7A02128C-7BEC-419A-B48F-8C7A2B840F58}" presName="rootComposite2" presStyleCnt="0"/>
      <dgm:spPr/>
    </dgm:pt>
    <dgm:pt modelId="{8325B3C5-A1E6-4FFA-AD35-728FC08F55C0}" type="pres">
      <dgm:prSet presAssocID="{7A02128C-7BEC-419A-B48F-8C7A2B840F58}" presName="rootText2" presStyleLbl="alignAcc1" presStyleIdx="0" presStyleCnt="0">
        <dgm:presLayoutVars>
          <dgm:chPref val="3"/>
        </dgm:presLayoutVars>
      </dgm:prSet>
      <dgm:spPr/>
      <dgm:t>
        <a:bodyPr/>
        <a:lstStyle/>
        <a:p>
          <a:endParaRPr lang="en-US"/>
        </a:p>
      </dgm:t>
    </dgm:pt>
    <dgm:pt modelId="{2DD4E348-75FF-4170-A5A8-55248509CFE9}" type="pres">
      <dgm:prSet presAssocID="{7A02128C-7BEC-419A-B48F-8C7A2B840F58}" presName="topArc2" presStyleLbl="parChTrans1D1" presStyleIdx="4" presStyleCnt="14"/>
      <dgm:spPr/>
    </dgm:pt>
    <dgm:pt modelId="{DAE07556-344D-4FD1-AC59-2AED49C75488}" type="pres">
      <dgm:prSet presAssocID="{7A02128C-7BEC-419A-B48F-8C7A2B840F58}" presName="bottomArc2" presStyleLbl="parChTrans1D1" presStyleIdx="5" presStyleCnt="14"/>
      <dgm:spPr/>
    </dgm:pt>
    <dgm:pt modelId="{9B68E154-A046-46DF-9F3A-442FA27154B3}" type="pres">
      <dgm:prSet presAssocID="{7A02128C-7BEC-419A-B48F-8C7A2B840F58}" presName="topConnNode2" presStyleLbl="node2" presStyleIdx="0" presStyleCnt="0"/>
      <dgm:spPr/>
      <dgm:t>
        <a:bodyPr/>
        <a:lstStyle/>
        <a:p>
          <a:endParaRPr lang="en-US"/>
        </a:p>
      </dgm:t>
    </dgm:pt>
    <dgm:pt modelId="{142B2FE9-10B0-439A-BB9D-E396117B99C5}" type="pres">
      <dgm:prSet presAssocID="{7A02128C-7BEC-419A-B48F-8C7A2B840F58}" presName="hierChild4" presStyleCnt="0"/>
      <dgm:spPr/>
    </dgm:pt>
    <dgm:pt modelId="{B9BE22C1-AFAF-406F-AC99-E73926EC2543}" type="pres">
      <dgm:prSet presAssocID="{7A02128C-7BEC-419A-B48F-8C7A2B840F58}" presName="hierChild5" presStyleCnt="0"/>
      <dgm:spPr/>
    </dgm:pt>
    <dgm:pt modelId="{F81196E4-6564-420F-92DC-8E47397E5AAC}" type="pres">
      <dgm:prSet presAssocID="{DA5B3DAA-42BA-4927-9C72-818B019690CE}" presName="Name28" presStyleLbl="parChTrans1D2" presStyleIdx="2" presStyleCnt="4"/>
      <dgm:spPr/>
      <dgm:t>
        <a:bodyPr/>
        <a:lstStyle/>
        <a:p>
          <a:endParaRPr lang="en-US"/>
        </a:p>
      </dgm:t>
    </dgm:pt>
    <dgm:pt modelId="{C5DABDE2-D391-41E6-B9F7-CC2765E06C0A}" type="pres">
      <dgm:prSet presAssocID="{CF826363-9855-495F-A03D-79DEEC1431FB}" presName="hierRoot2" presStyleCnt="0">
        <dgm:presLayoutVars>
          <dgm:hierBranch val="init"/>
        </dgm:presLayoutVars>
      </dgm:prSet>
      <dgm:spPr/>
    </dgm:pt>
    <dgm:pt modelId="{EEB2B831-4CFE-4003-8AA4-3B58B255A6DA}" type="pres">
      <dgm:prSet presAssocID="{CF826363-9855-495F-A03D-79DEEC1431FB}" presName="rootComposite2" presStyleCnt="0"/>
      <dgm:spPr/>
    </dgm:pt>
    <dgm:pt modelId="{BABDBCD6-2F4F-46AF-990E-E5E230429776}" type="pres">
      <dgm:prSet presAssocID="{CF826363-9855-495F-A03D-79DEEC1431FB}" presName="rootText2" presStyleLbl="alignAcc1" presStyleIdx="0" presStyleCnt="0">
        <dgm:presLayoutVars>
          <dgm:chPref val="3"/>
        </dgm:presLayoutVars>
      </dgm:prSet>
      <dgm:spPr/>
      <dgm:t>
        <a:bodyPr/>
        <a:lstStyle/>
        <a:p>
          <a:endParaRPr lang="en-US"/>
        </a:p>
      </dgm:t>
    </dgm:pt>
    <dgm:pt modelId="{AD6A7D26-5D48-4AA1-8BA1-9DF8231B80E4}" type="pres">
      <dgm:prSet presAssocID="{CF826363-9855-495F-A03D-79DEEC1431FB}" presName="topArc2" presStyleLbl="parChTrans1D1" presStyleIdx="6" presStyleCnt="14"/>
      <dgm:spPr/>
    </dgm:pt>
    <dgm:pt modelId="{1AB586B7-0C7D-4DAF-BC79-D87390D00A6E}" type="pres">
      <dgm:prSet presAssocID="{CF826363-9855-495F-A03D-79DEEC1431FB}" presName="bottomArc2" presStyleLbl="parChTrans1D1" presStyleIdx="7" presStyleCnt="14"/>
      <dgm:spPr/>
    </dgm:pt>
    <dgm:pt modelId="{B2EBEA30-F6FC-4482-821A-B6269B3578CF}" type="pres">
      <dgm:prSet presAssocID="{CF826363-9855-495F-A03D-79DEEC1431FB}" presName="topConnNode2" presStyleLbl="node2" presStyleIdx="0" presStyleCnt="0"/>
      <dgm:spPr/>
      <dgm:t>
        <a:bodyPr/>
        <a:lstStyle/>
        <a:p>
          <a:endParaRPr lang="en-US"/>
        </a:p>
      </dgm:t>
    </dgm:pt>
    <dgm:pt modelId="{003660EF-30BA-47A0-A253-A1272384546D}" type="pres">
      <dgm:prSet presAssocID="{CF826363-9855-495F-A03D-79DEEC1431FB}" presName="hierChild4" presStyleCnt="0"/>
      <dgm:spPr/>
    </dgm:pt>
    <dgm:pt modelId="{159FC56B-F5C5-4301-9E32-625BB788F805}" type="pres">
      <dgm:prSet presAssocID="{95E1413A-9780-4C9A-A475-FF8E806F2C20}" presName="Name28" presStyleLbl="parChTrans1D3" presStyleIdx="0" presStyleCnt="1"/>
      <dgm:spPr/>
      <dgm:t>
        <a:bodyPr/>
        <a:lstStyle/>
        <a:p>
          <a:endParaRPr lang="en-US"/>
        </a:p>
      </dgm:t>
    </dgm:pt>
    <dgm:pt modelId="{226BECD8-A940-4981-B264-1142514522F1}" type="pres">
      <dgm:prSet presAssocID="{8FE29318-E048-4773-95B2-C1D66123F3E1}" presName="hierRoot2" presStyleCnt="0">
        <dgm:presLayoutVars>
          <dgm:hierBranch val="init"/>
        </dgm:presLayoutVars>
      </dgm:prSet>
      <dgm:spPr/>
    </dgm:pt>
    <dgm:pt modelId="{010BFC14-19D9-457A-A30D-54F751E95601}" type="pres">
      <dgm:prSet presAssocID="{8FE29318-E048-4773-95B2-C1D66123F3E1}" presName="rootComposite2" presStyleCnt="0"/>
      <dgm:spPr/>
    </dgm:pt>
    <dgm:pt modelId="{1BF5F9C0-C06A-4C7F-94BC-1F2442B3E06B}" type="pres">
      <dgm:prSet presAssocID="{8FE29318-E048-4773-95B2-C1D66123F3E1}" presName="rootText2" presStyleLbl="alignAcc1" presStyleIdx="0" presStyleCnt="0" custLinFactNeighborX="58573">
        <dgm:presLayoutVars>
          <dgm:chPref val="3"/>
        </dgm:presLayoutVars>
      </dgm:prSet>
      <dgm:spPr/>
      <dgm:t>
        <a:bodyPr/>
        <a:lstStyle/>
        <a:p>
          <a:endParaRPr lang="en-US"/>
        </a:p>
      </dgm:t>
    </dgm:pt>
    <dgm:pt modelId="{30E1A2C4-8210-40D2-98FE-9EC79DD75B5C}" type="pres">
      <dgm:prSet presAssocID="{8FE29318-E048-4773-95B2-C1D66123F3E1}" presName="topArc2" presStyleLbl="parChTrans1D1" presStyleIdx="8" presStyleCnt="14"/>
      <dgm:spPr>
        <a:ln>
          <a:solidFill>
            <a:schemeClr val="accent4"/>
          </a:solidFill>
        </a:ln>
        <a:effectLst>
          <a:outerShdw blurRad="50800" dist="38100" dir="2700000" algn="tl" rotWithShape="0">
            <a:prstClr val="black">
              <a:alpha val="40000"/>
            </a:prstClr>
          </a:outerShdw>
        </a:effectLst>
      </dgm:spPr>
    </dgm:pt>
    <dgm:pt modelId="{579ED663-A95E-4EC5-8E90-5E3B0543F24B}" type="pres">
      <dgm:prSet presAssocID="{8FE29318-E048-4773-95B2-C1D66123F3E1}" presName="bottomArc2" presStyleLbl="parChTrans1D1" presStyleIdx="9" presStyleCnt="14"/>
      <dgm:spPr>
        <a:ln>
          <a:solidFill>
            <a:schemeClr val="accent4"/>
          </a:solidFill>
        </a:ln>
        <a:effectLst>
          <a:outerShdw blurRad="50800" dist="38100" dir="2700000" algn="tl" rotWithShape="0">
            <a:prstClr val="black">
              <a:alpha val="40000"/>
            </a:prstClr>
          </a:outerShdw>
        </a:effectLst>
      </dgm:spPr>
    </dgm:pt>
    <dgm:pt modelId="{10423449-2A8E-44B7-854D-149164AAF3FF}" type="pres">
      <dgm:prSet presAssocID="{8FE29318-E048-4773-95B2-C1D66123F3E1}" presName="topConnNode2" presStyleLbl="node3" presStyleIdx="0" presStyleCnt="0"/>
      <dgm:spPr/>
      <dgm:t>
        <a:bodyPr/>
        <a:lstStyle/>
        <a:p>
          <a:endParaRPr lang="en-US"/>
        </a:p>
      </dgm:t>
    </dgm:pt>
    <dgm:pt modelId="{AE984208-0FCA-4C09-8A77-D4DA238B9FA3}" type="pres">
      <dgm:prSet presAssocID="{8FE29318-E048-4773-95B2-C1D66123F3E1}" presName="hierChild4" presStyleCnt="0"/>
      <dgm:spPr/>
    </dgm:pt>
    <dgm:pt modelId="{06C0EE8C-F1BF-4CEB-A289-2869D7A85072}" type="pres">
      <dgm:prSet presAssocID="{8FE29318-E048-4773-95B2-C1D66123F3E1}" presName="hierChild5" presStyleCnt="0"/>
      <dgm:spPr/>
    </dgm:pt>
    <dgm:pt modelId="{B052B574-77F0-445A-A4D9-EB4532039C39}" type="pres">
      <dgm:prSet presAssocID="{CF826363-9855-495F-A03D-79DEEC1431FB}" presName="hierChild5" presStyleCnt="0"/>
      <dgm:spPr/>
    </dgm:pt>
    <dgm:pt modelId="{5603BFF9-E6FE-4FA9-ACBD-F7F5756727A1}" type="pres">
      <dgm:prSet presAssocID="{EAB37C17-D3AF-402E-8E17-EF9759C05AED}" presName="hierChild3" presStyleCnt="0"/>
      <dgm:spPr/>
    </dgm:pt>
    <dgm:pt modelId="{4813B83C-B443-4ADB-A43C-37CD49592E6A}" type="pres">
      <dgm:prSet presAssocID="{4895DCCD-186A-4BC5-815D-795732CC98FE}" presName="hierRoot1" presStyleCnt="0">
        <dgm:presLayoutVars>
          <dgm:hierBranch val="init"/>
        </dgm:presLayoutVars>
      </dgm:prSet>
      <dgm:spPr/>
    </dgm:pt>
    <dgm:pt modelId="{84C1790F-2C9B-4841-8A85-89962C73C4CE}" type="pres">
      <dgm:prSet presAssocID="{4895DCCD-186A-4BC5-815D-795732CC98FE}" presName="rootComposite1" presStyleCnt="0"/>
      <dgm:spPr/>
    </dgm:pt>
    <dgm:pt modelId="{91369B58-3DA2-4BE2-87AC-5EBDB854D507}" type="pres">
      <dgm:prSet presAssocID="{4895DCCD-186A-4BC5-815D-795732CC98FE}" presName="rootText1" presStyleLbl="alignAcc1" presStyleIdx="0" presStyleCnt="0">
        <dgm:presLayoutVars>
          <dgm:chPref val="3"/>
        </dgm:presLayoutVars>
      </dgm:prSet>
      <dgm:spPr/>
      <dgm:t>
        <a:bodyPr/>
        <a:lstStyle/>
        <a:p>
          <a:endParaRPr lang="en-US"/>
        </a:p>
      </dgm:t>
    </dgm:pt>
    <dgm:pt modelId="{2E3FF221-0358-47AA-8029-E92DC4895037}" type="pres">
      <dgm:prSet presAssocID="{4895DCCD-186A-4BC5-815D-795732CC98FE}" presName="topArc1" presStyleLbl="parChTrans1D1" presStyleIdx="10" presStyleCnt="14"/>
      <dgm:spPr>
        <a:ln>
          <a:solidFill>
            <a:srgbClr val="C00000"/>
          </a:solidFill>
        </a:ln>
      </dgm:spPr>
    </dgm:pt>
    <dgm:pt modelId="{BDC0931D-2F12-4136-84A7-08735089A19C}" type="pres">
      <dgm:prSet presAssocID="{4895DCCD-186A-4BC5-815D-795732CC98FE}" presName="bottomArc1" presStyleLbl="parChTrans1D1" presStyleIdx="11" presStyleCnt="14"/>
      <dgm:spPr>
        <a:ln>
          <a:solidFill>
            <a:srgbClr val="C00000"/>
          </a:solidFill>
        </a:ln>
      </dgm:spPr>
    </dgm:pt>
    <dgm:pt modelId="{56AEB6A6-64F4-437A-958E-2D38EDD8BFCC}" type="pres">
      <dgm:prSet presAssocID="{4895DCCD-186A-4BC5-815D-795732CC98FE}" presName="topConnNode1" presStyleLbl="node1" presStyleIdx="0" presStyleCnt="0"/>
      <dgm:spPr/>
      <dgm:t>
        <a:bodyPr/>
        <a:lstStyle/>
        <a:p>
          <a:endParaRPr lang="en-US"/>
        </a:p>
      </dgm:t>
    </dgm:pt>
    <dgm:pt modelId="{95C63EE7-9E59-4C38-935A-20B7168EDE8E}" type="pres">
      <dgm:prSet presAssocID="{4895DCCD-186A-4BC5-815D-795732CC98FE}" presName="hierChild2" presStyleCnt="0"/>
      <dgm:spPr/>
    </dgm:pt>
    <dgm:pt modelId="{3343747B-F16B-4BB6-8521-57988DF041F9}" type="pres">
      <dgm:prSet presAssocID="{344FE985-22F2-4894-BF8E-789041BEE039}" presName="Name28" presStyleLbl="parChTrans1D2" presStyleIdx="3" presStyleCnt="4"/>
      <dgm:spPr/>
      <dgm:t>
        <a:bodyPr/>
        <a:lstStyle/>
        <a:p>
          <a:endParaRPr lang="en-US"/>
        </a:p>
      </dgm:t>
    </dgm:pt>
    <dgm:pt modelId="{AFB6A3E5-9247-4AB5-9BEE-2DD84BF36037}" type="pres">
      <dgm:prSet presAssocID="{BC1040AF-5409-4F6A-8B71-D434BF8288FC}" presName="hierRoot2" presStyleCnt="0">
        <dgm:presLayoutVars>
          <dgm:hierBranch val="init"/>
        </dgm:presLayoutVars>
      </dgm:prSet>
      <dgm:spPr/>
    </dgm:pt>
    <dgm:pt modelId="{D1BF0678-53B9-4631-AF3D-4C11CCC200CC}" type="pres">
      <dgm:prSet presAssocID="{BC1040AF-5409-4F6A-8B71-D434BF8288FC}" presName="rootComposite2" presStyleCnt="0"/>
      <dgm:spPr/>
    </dgm:pt>
    <dgm:pt modelId="{B8454BE0-B195-41CC-879E-E0ED0073F64E}" type="pres">
      <dgm:prSet presAssocID="{BC1040AF-5409-4F6A-8B71-D434BF8288FC}" presName="rootText2" presStyleLbl="alignAcc1" presStyleIdx="0" presStyleCnt="0">
        <dgm:presLayoutVars>
          <dgm:chPref val="3"/>
        </dgm:presLayoutVars>
      </dgm:prSet>
      <dgm:spPr/>
      <dgm:t>
        <a:bodyPr/>
        <a:lstStyle/>
        <a:p>
          <a:endParaRPr lang="en-US"/>
        </a:p>
      </dgm:t>
    </dgm:pt>
    <dgm:pt modelId="{5E21D91E-BD85-4FD0-BE7D-6D72654F61E5}" type="pres">
      <dgm:prSet presAssocID="{BC1040AF-5409-4F6A-8B71-D434BF8288FC}" presName="topArc2" presStyleLbl="parChTrans1D1" presStyleIdx="12" presStyleCnt="14"/>
      <dgm:spPr>
        <a:ln>
          <a:solidFill>
            <a:srgbClr val="C00000"/>
          </a:solidFill>
        </a:ln>
      </dgm:spPr>
    </dgm:pt>
    <dgm:pt modelId="{12B99DE1-54B0-483F-AB07-1A95D9C0CC17}" type="pres">
      <dgm:prSet presAssocID="{BC1040AF-5409-4F6A-8B71-D434BF8288FC}" presName="bottomArc2" presStyleLbl="parChTrans1D1" presStyleIdx="13" presStyleCnt="14"/>
      <dgm:spPr>
        <a:ln>
          <a:solidFill>
            <a:srgbClr val="C00000"/>
          </a:solidFill>
        </a:ln>
      </dgm:spPr>
    </dgm:pt>
    <dgm:pt modelId="{F91D079A-748F-4C79-B13C-B6D71905D8C3}" type="pres">
      <dgm:prSet presAssocID="{BC1040AF-5409-4F6A-8B71-D434BF8288FC}" presName="topConnNode2" presStyleLbl="node2" presStyleIdx="0" presStyleCnt="0"/>
      <dgm:spPr/>
      <dgm:t>
        <a:bodyPr/>
        <a:lstStyle/>
        <a:p>
          <a:endParaRPr lang="en-US"/>
        </a:p>
      </dgm:t>
    </dgm:pt>
    <dgm:pt modelId="{7082FEEE-677E-4B63-AC18-96D49FB47638}" type="pres">
      <dgm:prSet presAssocID="{BC1040AF-5409-4F6A-8B71-D434BF8288FC}" presName="hierChild4" presStyleCnt="0"/>
      <dgm:spPr/>
    </dgm:pt>
    <dgm:pt modelId="{85D7D224-4EBD-4D4A-89F4-66BD677CE309}" type="pres">
      <dgm:prSet presAssocID="{BC1040AF-5409-4F6A-8B71-D434BF8288FC}" presName="hierChild5" presStyleCnt="0"/>
      <dgm:spPr/>
    </dgm:pt>
    <dgm:pt modelId="{31AE723A-9712-4749-B360-6FF19622F5B2}" type="pres">
      <dgm:prSet presAssocID="{4895DCCD-186A-4BC5-815D-795732CC98FE}" presName="hierChild3" presStyleCnt="0"/>
      <dgm:spPr/>
    </dgm:pt>
  </dgm:ptLst>
  <dgm:cxnLst>
    <dgm:cxn modelId="{FFD509E0-0361-4B20-AA91-5DF09CEE661B}" type="presOf" srcId="{EAB37C17-D3AF-402E-8E17-EF9759C05AED}" destId="{AAA0EC47-265D-479F-B8A8-A2AB32CE445E}" srcOrd="0" destOrd="0" presId="urn:microsoft.com/office/officeart/2008/layout/HalfCircleOrganizationChart"/>
    <dgm:cxn modelId="{3F7DCEAF-158A-47F1-9CA2-E1259CF5D16B}" srcId="{2DBDF4DD-D64E-4121-9686-DD4037FEAA5A}" destId="{4895DCCD-186A-4BC5-815D-795732CC98FE}" srcOrd="1" destOrd="0" parTransId="{D801DF9B-E4D5-40BC-ABD6-7A540EDD7538}" sibTransId="{3AD087F4-305E-415A-A365-314E2E491D5C}"/>
    <dgm:cxn modelId="{897FB5E7-852B-4175-8E8D-EB4E70A2508C}" type="presOf" srcId="{7A02128C-7BEC-419A-B48F-8C7A2B840F58}" destId="{8325B3C5-A1E6-4FFA-AD35-728FC08F55C0}" srcOrd="0" destOrd="0" presId="urn:microsoft.com/office/officeart/2008/layout/HalfCircleOrganizationChart"/>
    <dgm:cxn modelId="{27B1C5CD-3EFA-4019-9966-45AF45DB7323}" type="presOf" srcId="{18662FF6-735E-4975-B899-215470141C57}" destId="{CAEB0A30-5FD7-4BD6-926E-F23291FC760E}" srcOrd="0" destOrd="0" presId="urn:microsoft.com/office/officeart/2008/layout/HalfCircleOrganizationChart"/>
    <dgm:cxn modelId="{E738A236-192F-434B-ACA5-3A9BE8A2691E}" srcId="{EAB37C17-D3AF-402E-8E17-EF9759C05AED}" destId="{FB9538F9-51B7-47A4-A523-DF761A276813}" srcOrd="0" destOrd="0" parTransId="{F6116148-0329-4722-9078-7B06A82AE4F8}" sibTransId="{8B271FFB-91CA-4891-BAA9-99EA1DF85A9D}"/>
    <dgm:cxn modelId="{42EBE6B5-0F42-43E7-8AA8-5F336F8383AE}" type="presOf" srcId="{BC1040AF-5409-4F6A-8B71-D434BF8288FC}" destId="{B8454BE0-B195-41CC-879E-E0ED0073F64E}" srcOrd="0" destOrd="0" presId="urn:microsoft.com/office/officeart/2008/layout/HalfCircleOrganizationChart"/>
    <dgm:cxn modelId="{2572BDA6-2E41-4781-8395-2C35EF3426A2}" srcId="{CF826363-9855-495F-A03D-79DEEC1431FB}" destId="{8FE29318-E048-4773-95B2-C1D66123F3E1}" srcOrd="0" destOrd="0" parTransId="{95E1413A-9780-4C9A-A475-FF8E806F2C20}" sibTransId="{E8FC6B18-1345-4F48-B1D5-F1A333F6389D}"/>
    <dgm:cxn modelId="{9676D3A2-F51D-4AFA-8308-336362D87D3F}" srcId="{EAB37C17-D3AF-402E-8E17-EF9759C05AED}" destId="{CF826363-9855-495F-A03D-79DEEC1431FB}" srcOrd="2" destOrd="0" parTransId="{DA5B3DAA-42BA-4927-9C72-818B019690CE}" sibTransId="{B8BBDFE1-14A5-42FD-8AE2-91655D9F246F}"/>
    <dgm:cxn modelId="{375D0AAF-D018-479B-AF5E-94B71C8FC334}" type="presOf" srcId="{4895DCCD-186A-4BC5-815D-795732CC98FE}" destId="{91369B58-3DA2-4BE2-87AC-5EBDB854D507}" srcOrd="0" destOrd="0" presId="urn:microsoft.com/office/officeart/2008/layout/HalfCircleOrganizationChart"/>
    <dgm:cxn modelId="{2E2A66DD-F080-4D43-A571-34160ECFB8C5}" type="presOf" srcId="{2DBDF4DD-D64E-4121-9686-DD4037FEAA5A}" destId="{D61E9DFB-110F-4CD4-AF3E-BA0F23DF9A3A}" srcOrd="0" destOrd="0" presId="urn:microsoft.com/office/officeart/2008/layout/HalfCircleOrganizationChart"/>
    <dgm:cxn modelId="{BD4B2F57-AF92-4A8A-A7F9-4937DEF3424E}" type="presOf" srcId="{EAB37C17-D3AF-402E-8E17-EF9759C05AED}" destId="{92813098-5758-4B5A-A8F3-908FA13CECE5}" srcOrd="1" destOrd="0" presId="urn:microsoft.com/office/officeart/2008/layout/HalfCircleOrganizationChart"/>
    <dgm:cxn modelId="{E2BF4BF1-0354-4A8E-857C-5E8DC990D24B}" type="presOf" srcId="{F6116148-0329-4722-9078-7B06A82AE4F8}" destId="{56C8FF92-02E9-4811-8A81-13ABB100D0B1}" srcOrd="0" destOrd="0" presId="urn:microsoft.com/office/officeart/2008/layout/HalfCircleOrganizationChart"/>
    <dgm:cxn modelId="{B05E5C21-9C5B-46B6-8B93-793B3D0AB412}" type="presOf" srcId="{95E1413A-9780-4C9A-A475-FF8E806F2C20}" destId="{159FC56B-F5C5-4301-9E32-625BB788F805}" srcOrd="0" destOrd="0" presId="urn:microsoft.com/office/officeart/2008/layout/HalfCircleOrganizationChart"/>
    <dgm:cxn modelId="{8953EB3D-13C7-4532-9401-ED1CDBAAC44C}" type="presOf" srcId="{CF826363-9855-495F-A03D-79DEEC1431FB}" destId="{BABDBCD6-2F4F-46AF-990E-E5E230429776}" srcOrd="0" destOrd="0" presId="urn:microsoft.com/office/officeart/2008/layout/HalfCircleOrganizationChart"/>
    <dgm:cxn modelId="{8B723DD6-80B6-4F84-A27E-5E14D3237451}" srcId="{4895DCCD-186A-4BC5-815D-795732CC98FE}" destId="{BC1040AF-5409-4F6A-8B71-D434BF8288FC}" srcOrd="0" destOrd="0" parTransId="{344FE985-22F2-4894-BF8E-789041BEE039}" sibTransId="{DE44C896-D01E-47F4-8BA8-4B9DF24535F1}"/>
    <dgm:cxn modelId="{E48787EA-FF70-4895-8EF7-7419C5B59FE1}" type="presOf" srcId="{CF826363-9855-495F-A03D-79DEEC1431FB}" destId="{B2EBEA30-F6FC-4482-821A-B6269B3578CF}" srcOrd="1" destOrd="0" presId="urn:microsoft.com/office/officeart/2008/layout/HalfCircleOrganizationChart"/>
    <dgm:cxn modelId="{8F846067-9E88-4881-BDF3-D9DBCA63005A}" type="presOf" srcId="{FB9538F9-51B7-47A4-A523-DF761A276813}" destId="{724D3426-66E3-4BC6-84AF-66338E310653}" srcOrd="0" destOrd="0" presId="urn:microsoft.com/office/officeart/2008/layout/HalfCircleOrganizationChart"/>
    <dgm:cxn modelId="{0FF1D0B4-17E4-4629-8D0B-44E10AA7AB4F}" type="presOf" srcId="{BC1040AF-5409-4F6A-8B71-D434BF8288FC}" destId="{F91D079A-748F-4C79-B13C-B6D71905D8C3}" srcOrd="1" destOrd="0" presId="urn:microsoft.com/office/officeart/2008/layout/HalfCircleOrganizationChart"/>
    <dgm:cxn modelId="{E9287D94-B26C-4F47-963C-6A76AAE01092}" srcId="{EAB37C17-D3AF-402E-8E17-EF9759C05AED}" destId="{7A02128C-7BEC-419A-B48F-8C7A2B840F58}" srcOrd="1" destOrd="0" parTransId="{18662FF6-735E-4975-B899-215470141C57}" sibTransId="{1DF91405-0DBC-4ED7-913B-2B92789607A4}"/>
    <dgm:cxn modelId="{CEF2AFBC-F5E0-4857-A672-69BC64808A3B}" type="presOf" srcId="{344FE985-22F2-4894-BF8E-789041BEE039}" destId="{3343747B-F16B-4BB6-8521-57988DF041F9}" srcOrd="0" destOrd="0" presId="urn:microsoft.com/office/officeart/2008/layout/HalfCircleOrganizationChart"/>
    <dgm:cxn modelId="{D4E94FFB-F72A-4BB6-8266-E6850B565951}" srcId="{2DBDF4DD-D64E-4121-9686-DD4037FEAA5A}" destId="{EAB37C17-D3AF-402E-8E17-EF9759C05AED}" srcOrd="0" destOrd="0" parTransId="{BFCB171A-0C2A-4308-B212-C82EB57C69B6}" sibTransId="{91D68A7E-E82C-42F6-9712-C43C9DFAB48A}"/>
    <dgm:cxn modelId="{E457C95F-D0EE-4D15-918F-C942FBB167B2}" type="presOf" srcId="{FB9538F9-51B7-47A4-A523-DF761A276813}" destId="{B0EC6C3F-F8F7-4A5D-BA73-5B3448F6126F}" srcOrd="1" destOrd="0" presId="urn:microsoft.com/office/officeart/2008/layout/HalfCircleOrganizationChart"/>
    <dgm:cxn modelId="{0681F034-68FD-41AE-B4A2-445DED78E84D}" type="presOf" srcId="{8FE29318-E048-4773-95B2-C1D66123F3E1}" destId="{10423449-2A8E-44B7-854D-149164AAF3FF}" srcOrd="1" destOrd="0" presId="urn:microsoft.com/office/officeart/2008/layout/HalfCircleOrganizationChart"/>
    <dgm:cxn modelId="{B6AFCCCA-4E2D-48DC-94A8-4B81B32AF8F6}" type="presOf" srcId="{4895DCCD-186A-4BC5-815D-795732CC98FE}" destId="{56AEB6A6-64F4-437A-958E-2D38EDD8BFCC}" srcOrd="1" destOrd="0" presId="urn:microsoft.com/office/officeart/2008/layout/HalfCircleOrganizationChart"/>
    <dgm:cxn modelId="{5F6D73BC-F78F-4CE8-BCA2-A60320FEE506}" type="presOf" srcId="{8FE29318-E048-4773-95B2-C1D66123F3E1}" destId="{1BF5F9C0-C06A-4C7F-94BC-1F2442B3E06B}" srcOrd="0" destOrd="0" presId="urn:microsoft.com/office/officeart/2008/layout/HalfCircleOrganizationChart"/>
    <dgm:cxn modelId="{C61A05D0-23DE-4DD5-8302-76F4F26704A6}" type="presOf" srcId="{DA5B3DAA-42BA-4927-9C72-818B019690CE}" destId="{F81196E4-6564-420F-92DC-8E47397E5AAC}" srcOrd="0" destOrd="0" presId="urn:microsoft.com/office/officeart/2008/layout/HalfCircleOrganizationChart"/>
    <dgm:cxn modelId="{7D20006F-81BC-4A31-B041-2CEA8513D34D}" type="presOf" srcId="{7A02128C-7BEC-419A-B48F-8C7A2B840F58}" destId="{9B68E154-A046-46DF-9F3A-442FA27154B3}" srcOrd="1" destOrd="0" presId="urn:microsoft.com/office/officeart/2008/layout/HalfCircleOrganizationChart"/>
    <dgm:cxn modelId="{446E528D-4086-4158-B9C3-9FF72E2F2699}" type="presParOf" srcId="{D61E9DFB-110F-4CD4-AF3E-BA0F23DF9A3A}" destId="{2E49413E-695F-4A59-8845-099DA1465465}" srcOrd="0" destOrd="0" presId="urn:microsoft.com/office/officeart/2008/layout/HalfCircleOrganizationChart"/>
    <dgm:cxn modelId="{BA49E98E-A4C9-4D76-9655-852A6073272D}" type="presParOf" srcId="{2E49413E-695F-4A59-8845-099DA1465465}" destId="{4CABADF8-ABAA-4F1F-800A-860059EB0941}" srcOrd="0" destOrd="0" presId="urn:microsoft.com/office/officeart/2008/layout/HalfCircleOrganizationChart"/>
    <dgm:cxn modelId="{468EE6FA-F470-445E-B9D2-C9860F2D765C}" type="presParOf" srcId="{4CABADF8-ABAA-4F1F-800A-860059EB0941}" destId="{AAA0EC47-265D-479F-B8A8-A2AB32CE445E}" srcOrd="0" destOrd="0" presId="urn:microsoft.com/office/officeart/2008/layout/HalfCircleOrganizationChart"/>
    <dgm:cxn modelId="{1AE8F7C7-1E0C-405D-9970-9E4EBE87299A}" type="presParOf" srcId="{4CABADF8-ABAA-4F1F-800A-860059EB0941}" destId="{A0B90521-4A18-4565-A3A1-5D889D75EFD6}" srcOrd="1" destOrd="0" presId="urn:microsoft.com/office/officeart/2008/layout/HalfCircleOrganizationChart"/>
    <dgm:cxn modelId="{E209FF4B-CE8B-4E53-8562-7AE9A66144C4}" type="presParOf" srcId="{4CABADF8-ABAA-4F1F-800A-860059EB0941}" destId="{DBA55FD9-1883-47F1-BA1F-75643D9B5E1F}" srcOrd="2" destOrd="0" presId="urn:microsoft.com/office/officeart/2008/layout/HalfCircleOrganizationChart"/>
    <dgm:cxn modelId="{D36F178D-44C3-478C-9546-38E302BC9757}" type="presParOf" srcId="{4CABADF8-ABAA-4F1F-800A-860059EB0941}" destId="{92813098-5758-4B5A-A8F3-908FA13CECE5}" srcOrd="3" destOrd="0" presId="urn:microsoft.com/office/officeart/2008/layout/HalfCircleOrganizationChart"/>
    <dgm:cxn modelId="{DFC2800F-A0CF-424E-A447-A28F8DF815CB}" type="presParOf" srcId="{2E49413E-695F-4A59-8845-099DA1465465}" destId="{2C48D21E-287C-4AA3-A93F-C2317A590737}" srcOrd="1" destOrd="0" presId="urn:microsoft.com/office/officeart/2008/layout/HalfCircleOrganizationChart"/>
    <dgm:cxn modelId="{381EE272-67F6-467F-9140-3E05CC41C736}" type="presParOf" srcId="{2C48D21E-287C-4AA3-A93F-C2317A590737}" destId="{56C8FF92-02E9-4811-8A81-13ABB100D0B1}" srcOrd="0" destOrd="0" presId="urn:microsoft.com/office/officeart/2008/layout/HalfCircleOrganizationChart"/>
    <dgm:cxn modelId="{B3047B3B-6CF5-4A7A-8359-C6865252E38F}" type="presParOf" srcId="{2C48D21E-287C-4AA3-A93F-C2317A590737}" destId="{91AC65AC-E0C8-4535-A169-38245EA67DA6}" srcOrd="1" destOrd="0" presId="urn:microsoft.com/office/officeart/2008/layout/HalfCircleOrganizationChart"/>
    <dgm:cxn modelId="{910E13AB-EB8B-4FC2-9FB1-2607C493E9FC}" type="presParOf" srcId="{91AC65AC-E0C8-4535-A169-38245EA67DA6}" destId="{95DB7D8A-0095-4066-BD4D-D2E6DDC38560}" srcOrd="0" destOrd="0" presId="urn:microsoft.com/office/officeart/2008/layout/HalfCircleOrganizationChart"/>
    <dgm:cxn modelId="{6F08DDB0-D53B-4683-A0FF-D599F6203813}" type="presParOf" srcId="{95DB7D8A-0095-4066-BD4D-D2E6DDC38560}" destId="{724D3426-66E3-4BC6-84AF-66338E310653}" srcOrd="0" destOrd="0" presId="urn:microsoft.com/office/officeart/2008/layout/HalfCircleOrganizationChart"/>
    <dgm:cxn modelId="{C7C69333-28BA-4140-9AB0-0A58D8053462}" type="presParOf" srcId="{95DB7D8A-0095-4066-BD4D-D2E6DDC38560}" destId="{E4784DEE-4A05-46BF-B364-A1074C62AA34}" srcOrd="1" destOrd="0" presId="urn:microsoft.com/office/officeart/2008/layout/HalfCircleOrganizationChart"/>
    <dgm:cxn modelId="{8159C9DF-3E11-4760-B619-57C617F468FA}" type="presParOf" srcId="{95DB7D8A-0095-4066-BD4D-D2E6DDC38560}" destId="{64BC4C6B-5264-4A33-B4E7-1C560C2C5BAE}" srcOrd="2" destOrd="0" presId="urn:microsoft.com/office/officeart/2008/layout/HalfCircleOrganizationChart"/>
    <dgm:cxn modelId="{339D4207-1BB7-47E6-8041-9E8A06D0F906}" type="presParOf" srcId="{95DB7D8A-0095-4066-BD4D-D2E6DDC38560}" destId="{B0EC6C3F-F8F7-4A5D-BA73-5B3448F6126F}" srcOrd="3" destOrd="0" presId="urn:microsoft.com/office/officeart/2008/layout/HalfCircleOrganizationChart"/>
    <dgm:cxn modelId="{36AC54DC-39DC-4AAB-85C6-37AA72AD3245}" type="presParOf" srcId="{91AC65AC-E0C8-4535-A169-38245EA67DA6}" destId="{D403295D-2CCF-4EAC-8DC0-A18F09292256}" srcOrd="1" destOrd="0" presId="urn:microsoft.com/office/officeart/2008/layout/HalfCircleOrganizationChart"/>
    <dgm:cxn modelId="{34F8BBC1-0132-40AB-B961-3BEDBCF5EC85}" type="presParOf" srcId="{91AC65AC-E0C8-4535-A169-38245EA67DA6}" destId="{F605C701-E1F0-458F-BCA7-3322BF0AA48A}" srcOrd="2" destOrd="0" presId="urn:microsoft.com/office/officeart/2008/layout/HalfCircleOrganizationChart"/>
    <dgm:cxn modelId="{A242105D-668C-4A10-9B56-747AD8D31D18}" type="presParOf" srcId="{2C48D21E-287C-4AA3-A93F-C2317A590737}" destId="{CAEB0A30-5FD7-4BD6-926E-F23291FC760E}" srcOrd="2" destOrd="0" presId="urn:microsoft.com/office/officeart/2008/layout/HalfCircleOrganizationChart"/>
    <dgm:cxn modelId="{C7DC46B2-94E8-485C-A31D-E94838EC439D}" type="presParOf" srcId="{2C48D21E-287C-4AA3-A93F-C2317A590737}" destId="{70052378-1F14-41CD-B3C7-43B3835D38E9}" srcOrd="3" destOrd="0" presId="urn:microsoft.com/office/officeart/2008/layout/HalfCircleOrganizationChart"/>
    <dgm:cxn modelId="{2864DCCF-C252-4E13-B525-93D71C12AE93}" type="presParOf" srcId="{70052378-1F14-41CD-B3C7-43B3835D38E9}" destId="{B8192880-AB9E-4B82-AC46-AB3B8CACA2A6}" srcOrd="0" destOrd="0" presId="urn:microsoft.com/office/officeart/2008/layout/HalfCircleOrganizationChart"/>
    <dgm:cxn modelId="{92E20394-1C31-4FE7-9079-B2CFABFCFAF0}" type="presParOf" srcId="{B8192880-AB9E-4B82-AC46-AB3B8CACA2A6}" destId="{8325B3C5-A1E6-4FFA-AD35-728FC08F55C0}" srcOrd="0" destOrd="0" presId="urn:microsoft.com/office/officeart/2008/layout/HalfCircleOrganizationChart"/>
    <dgm:cxn modelId="{84E3C2B0-D541-4DDC-B5BF-74BC2867ED6E}" type="presParOf" srcId="{B8192880-AB9E-4B82-AC46-AB3B8CACA2A6}" destId="{2DD4E348-75FF-4170-A5A8-55248509CFE9}" srcOrd="1" destOrd="0" presId="urn:microsoft.com/office/officeart/2008/layout/HalfCircleOrganizationChart"/>
    <dgm:cxn modelId="{7E9851D9-DCBF-48C0-B29C-D919279BC4B3}" type="presParOf" srcId="{B8192880-AB9E-4B82-AC46-AB3B8CACA2A6}" destId="{DAE07556-344D-4FD1-AC59-2AED49C75488}" srcOrd="2" destOrd="0" presId="urn:microsoft.com/office/officeart/2008/layout/HalfCircleOrganizationChart"/>
    <dgm:cxn modelId="{C4618CA4-7EA1-4EB9-B380-440D2708446B}" type="presParOf" srcId="{B8192880-AB9E-4B82-AC46-AB3B8CACA2A6}" destId="{9B68E154-A046-46DF-9F3A-442FA27154B3}" srcOrd="3" destOrd="0" presId="urn:microsoft.com/office/officeart/2008/layout/HalfCircleOrganizationChart"/>
    <dgm:cxn modelId="{593C28E3-185E-4E98-942C-F5294E8F4DFC}" type="presParOf" srcId="{70052378-1F14-41CD-B3C7-43B3835D38E9}" destId="{142B2FE9-10B0-439A-BB9D-E396117B99C5}" srcOrd="1" destOrd="0" presId="urn:microsoft.com/office/officeart/2008/layout/HalfCircleOrganizationChart"/>
    <dgm:cxn modelId="{87E6B022-77DC-4984-9373-8BDEC7AB150D}" type="presParOf" srcId="{70052378-1F14-41CD-B3C7-43B3835D38E9}" destId="{B9BE22C1-AFAF-406F-AC99-E73926EC2543}" srcOrd="2" destOrd="0" presId="urn:microsoft.com/office/officeart/2008/layout/HalfCircleOrganizationChart"/>
    <dgm:cxn modelId="{ED4A1391-CDFF-4D8E-806F-6013C1314D9D}" type="presParOf" srcId="{2C48D21E-287C-4AA3-A93F-C2317A590737}" destId="{F81196E4-6564-420F-92DC-8E47397E5AAC}" srcOrd="4" destOrd="0" presId="urn:microsoft.com/office/officeart/2008/layout/HalfCircleOrganizationChart"/>
    <dgm:cxn modelId="{E80A9F21-6D3A-4273-B538-A3915388991A}" type="presParOf" srcId="{2C48D21E-287C-4AA3-A93F-C2317A590737}" destId="{C5DABDE2-D391-41E6-B9F7-CC2765E06C0A}" srcOrd="5" destOrd="0" presId="urn:microsoft.com/office/officeart/2008/layout/HalfCircleOrganizationChart"/>
    <dgm:cxn modelId="{1E48249C-FAC2-4B77-A9AD-EACF2FC315DB}" type="presParOf" srcId="{C5DABDE2-D391-41E6-B9F7-CC2765E06C0A}" destId="{EEB2B831-4CFE-4003-8AA4-3B58B255A6DA}" srcOrd="0" destOrd="0" presId="urn:microsoft.com/office/officeart/2008/layout/HalfCircleOrganizationChart"/>
    <dgm:cxn modelId="{6D81C842-124E-496B-B7AF-29D6510F8E0E}" type="presParOf" srcId="{EEB2B831-4CFE-4003-8AA4-3B58B255A6DA}" destId="{BABDBCD6-2F4F-46AF-990E-E5E230429776}" srcOrd="0" destOrd="0" presId="urn:microsoft.com/office/officeart/2008/layout/HalfCircleOrganizationChart"/>
    <dgm:cxn modelId="{15D41359-6D3E-486F-90CE-BD2993D8FF8E}" type="presParOf" srcId="{EEB2B831-4CFE-4003-8AA4-3B58B255A6DA}" destId="{AD6A7D26-5D48-4AA1-8BA1-9DF8231B80E4}" srcOrd="1" destOrd="0" presId="urn:microsoft.com/office/officeart/2008/layout/HalfCircleOrganizationChart"/>
    <dgm:cxn modelId="{331F2CFA-CEA1-4D0C-8B99-90C79DE4B8B6}" type="presParOf" srcId="{EEB2B831-4CFE-4003-8AA4-3B58B255A6DA}" destId="{1AB586B7-0C7D-4DAF-BC79-D87390D00A6E}" srcOrd="2" destOrd="0" presId="urn:microsoft.com/office/officeart/2008/layout/HalfCircleOrganizationChart"/>
    <dgm:cxn modelId="{385050C3-F852-4C56-B239-53721378CA80}" type="presParOf" srcId="{EEB2B831-4CFE-4003-8AA4-3B58B255A6DA}" destId="{B2EBEA30-F6FC-4482-821A-B6269B3578CF}" srcOrd="3" destOrd="0" presId="urn:microsoft.com/office/officeart/2008/layout/HalfCircleOrganizationChart"/>
    <dgm:cxn modelId="{2E848690-05DA-47F6-BCBE-F8C56BBEB697}" type="presParOf" srcId="{C5DABDE2-D391-41E6-B9F7-CC2765E06C0A}" destId="{003660EF-30BA-47A0-A253-A1272384546D}" srcOrd="1" destOrd="0" presId="urn:microsoft.com/office/officeart/2008/layout/HalfCircleOrganizationChart"/>
    <dgm:cxn modelId="{FA28E0F2-E69A-4978-9EE2-0CCD5A67F245}" type="presParOf" srcId="{003660EF-30BA-47A0-A253-A1272384546D}" destId="{159FC56B-F5C5-4301-9E32-625BB788F805}" srcOrd="0" destOrd="0" presId="urn:microsoft.com/office/officeart/2008/layout/HalfCircleOrganizationChart"/>
    <dgm:cxn modelId="{078EF177-13EE-4D88-912B-E653D96A1961}" type="presParOf" srcId="{003660EF-30BA-47A0-A253-A1272384546D}" destId="{226BECD8-A940-4981-B264-1142514522F1}" srcOrd="1" destOrd="0" presId="urn:microsoft.com/office/officeart/2008/layout/HalfCircleOrganizationChart"/>
    <dgm:cxn modelId="{68F2AB80-5F39-4F7B-917A-4C1135373BB6}" type="presParOf" srcId="{226BECD8-A940-4981-B264-1142514522F1}" destId="{010BFC14-19D9-457A-A30D-54F751E95601}" srcOrd="0" destOrd="0" presId="urn:microsoft.com/office/officeart/2008/layout/HalfCircleOrganizationChart"/>
    <dgm:cxn modelId="{6F497E45-4FA8-4981-A74C-BB24E8F7729E}" type="presParOf" srcId="{010BFC14-19D9-457A-A30D-54F751E95601}" destId="{1BF5F9C0-C06A-4C7F-94BC-1F2442B3E06B}" srcOrd="0" destOrd="0" presId="urn:microsoft.com/office/officeart/2008/layout/HalfCircleOrganizationChart"/>
    <dgm:cxn modelId="{683892A9-1371-4803-9F43-09FDEBFAE2AD}" type="presParOf" srcId="{010BFC14-19D9-457A-A30D-54F751E95601}" destId="{30E1A2C4-8210-40D2-98FE-9EC79DD75B5C}" srcOrd="1" destOrd="0" presId="urn:microsoft.com/office/officeart/2008/layout/HalfCircleOrganizationChart"/>
    <dgm:cxn modelId="{0A037CE0-1482-406F-A42E-5E51468172F9}" type="presParOf" srcId="{010BFC14-19D9-457A-A30D-54F751E95601}" destId="{579ED663-A95E-4EC5-8E90-5E3B0543F24B}" srcOrd="2" destOrd="0" presId="urn:microsoft.com/office/officeart/2008/layout/HalfCircleOrganizationChart"/>
    <dgm:cxn modelId="{8ADCA82E-BE5F-4C3D-8CAF-B27579A59918}" type="presParOf" srcId="{010BFC14-19D9-457A-A30D-54F751E95601}" destId="{10423449-2A8E-44B7-854D-149164AAF3FF}" srcOrd="3" destOrd="0" presId="urn:microsoft.com/office/officeart/2008/layout/HalfCircleOrganizationChart"/>
    <dgm:cxn modelId="{ADBC271B-963F-4241-A1E1-EB745E310032}" type="presParOf" srcId="{226BECD8-A940-4981-B264-1142514522F1}" destId="{AE984208-0FCA-4C09-8A77-D4DA238B9FA3}" srcOrd="1" destOrd="0" presId="urn:microsoft.com/office/officeart/2008/layout/HalfCircleOrganizationChart"/>
    <dgm:cxn modelId="{D21726ED-D3BF-4BB0-AEE7-7049D29CA8D4}" type="presParOf" srcId="{226BECD8-A940-4981-B264-1142514522F1}" destId="{06C0EE8C-F1BF-4CEB-A289-2869D7A85072}" srcOrd="2" destOrd="0" presId="urn:microsoft.com/office/officeart/2008/layout/HalfCircleOrganizationChart"/>
    <dgm:cxn modelId="{BD40CD3F-6B72-4491-8F8E-38E94F6ACA61}" type="presParOf" srcId="{C5DABDE2-D391-41E6-B9F7-CC2765E06C0A}" destId="{B052B574-77F0-445A-A4D9-EB4532039C39}" srcOrd="2" destOrd="0" presId="urn:microsoft.com/office/officeart/2008/layout/HalfCircleOrganizationChart"/>
    <dgm:cxn modelId="{C64D72A1-AB16-465E-BC08-137DA2146988}" type="presParOf" srcId="{2E49413E-695F-4A59-8845-099DA1465465}" destId="{5603BFF9-E6FE-4FA9-ACBD-F7F5756727A1}" srcOrd="2" destOrd="0" presId="urn:microsoft.com/office/officeart/2008/layout/HalfCircleOrganizationChart"/>
    <dgm:cxn modelId="{651C0C5B-D411-4CC3-A79B-7B8BC2975D8B}" type="presParOf" srcId="{D61E9DFB-110F-4CD4-AF3E-BA0F23DF9A3A}" destId="{4813B83C-B443-4ADB-A43C-37CD49592E6A}" srcOrd="1" destOrd="0" presId="urn:microsoft.com/office/officeart/2008/layout/HalfCircleOrganizationChart"/>
    <dgm:cxn modelId="{6B1EB006-88D9-469C-90CE-813855BF86BB}" type="presParOf" srcId="{4813B83C-B443-4ADB-A43C-37CD49592E6A}" destId="{84C1790F-2C9B-4841-8A85-89962C73C4CE}" srcOrd="0" destOrd="0" presId="urn:microsoft.com/office/officeart/2008/layout/HalfCircleOrganizationChart"/>
    <dgm:cxn modelId="{A9174E9C-974C-4791-9E89-0040AF346BBA}" type="presParOf" srcId="{84C1790F-2C9B-4841-8A85-89962C73C4CE}" destId="{91369B58-3DA2-4BE2-87AC-5EBDB854D507}" srcOrd="0" destOrd="0" presId="urn:microsoft.com/office/officeart/2008/layout/HalfCircleOrganizationChart"/>
    <dgm:cxn modelId="{F799504C-31EF-4E39-817F-A5A869B913FE}" type="presParOf" srcId="{84C1790F-2C9B-4841-8A85-89962C73C4CE}" destId="{2E3FF221-0358-47AA-8029-E92DC4895037}" srcOrd="1" destOrd="0" presId="urn:microsoft.com/office/officeart/2008/layout/HalfCircleOrganizationChart"/>
    <dgm:cxn modelId="{FC2B5D2A-0677-474F-9232-097926925570}" type="presParOf" srcId="{84C1790F-2C9B-4841-8A85-89962C73C4CE}" destId="{BDC0931D-2F12-4136-84A7-08735089A19C}" srcOrd="2" destOrd="0" presId="urn:microsoft.com/office/officeart/2008/layout/HalfCircleOrganizationChart"/>
    <dgm:cxn modelId="{6A39E96A-2E6F-4D9D-AE76-05A851D9B5A4}" type="presParOf" srcId="{84C1790F-2C9B-4841-8A85-89962C73C4CE}" destId="{56AEB6A6-64F4-437A-958E-2D38EDD8BFCC}" srcOrd="3" destOrd="0" presId="urn:microsoft.com/office/officeart/2008/layout/HalfCircleOrganizationChart"/>
    <dgm:cxn modelId="{E502ED9C-35A6-4364-9449-6F44DE6F4CF8}" type="presParOf" srcId="{4813B83C-B443-4ADB-A43C-37CD49592E6A}" destId="{95C63EE7-9E59-4C38-935A-20B7168EDE8E}" srcOrd="1" destOrd="0" presId="urn:microsoft.com/office/officeart/2008/layout/HalfCircleOrganizationChart"/>
    <dgm:cxn modelId="{8E5A51E0-6CB9-4062-8798-D0FD568EEB2E}" type="presParOf" srcId="{95C63EE7-9E59-4C38-935A-20B7168EDE8E}" destId="{3343747B-F16B-4BB6-8521-57988DF041F9}" srcOrd="0" destOrd="0" presId="urn:microsoft.com/office/officeart/2008/layout/HalfCircleOrganizationChart"/>
    <dgm:cxn modelId="{A4EC659A-3554-4321-9E7C-532BCD82673E}" type="presParOf" srcId="{95C63EE7-9E59-4C38-935A-20B7168EDE8E}" destId="{AFB6A3E5-9247-4AB5-9BEE-2DD84BF36037}" srcOrd="1" destOrd="0" presId="urn:microsoft.com/office/officeart/2008/layout/HalfCircleOrganizationChart"/>
    <dgm:cxn modelId="{FAC0F12B-9E97-44C4-B0E9-7E107EA85B80}" type="presParOf" srcId="{AFB6A3E5-9247-4AB5-9BEE-2DD84BF36037}" destId="{D1BF0678-53B9-4631-AF3D-4C11CCC200CC}" srcOrd="0" destOrd="0" presId="urn:microsoft.com/office/officeart/2008/layout/HalfCircleOrganizationChart"/>
    <dgm:cxn modelId="{800B4D27-ABF8-4C30-8CD3-B839444F2DF4}" type="presParOf" srcId="{D1BF0678-53B9-4631-AF3D-4C11CCC200CC}" destId="{B8454BE0-B195-41CC-879E-E0ED0073F64E}" srcOrd="0" destOrd="0" presId="urn:microsoft.com/office/officeart/2008/layout/HalfCircleOrganizationChart"/>
    <dgm:cxn modelId="{A37702FE-5D6C-4709-B6F9-2C46CDF83F4A}" type="presParOf" srcId="{D1BF0678-53B9-4631-AF3D-4C11CCC200CC}" destId="{5E21D91E-BD85-4FD0-BE7D-6D72654F61E5}" srcOrd="1" destOrd="0" presId="urn:microsoft.com/office/officeart/2008/layout/HalfCircleOrganizationChart"/>
    <dgm:cxn modelId="{C4391206-78D8-475F-8F30-4184525ECEBA}" type="presParOf" srcId="{D1BF0678-53B9-4631-AF3D-4C11CCC200CC}" destId="{12B99DE1-54B0-483F-AB07-1A95D9C0CC17}" srcOrd="2" destOrd="0" presId="urn:microsoft.com/office/officeart/2008/layout/HalfCircleOrganizationChart"/>
    <dgm:cxn modelId="{B42002E2-C1E5-41CF-9B6F-9D7275985D11}" type="presParOf" srcId="{D1BF0678-53B9-4631-AF3D-4C11CCC200CC}" destId="{F91D079A-748F-4C79-B13C-B6D71905D8C3}" srcOrd="3" destOrd="0" presId="urn:microsoft.com/office/officeart/2008/layout/HalfCircleOrganizationChart"/>
    <dgm:cxn modelId="{1B8E4EB8-8706-4555-9AE1-7763BEB48EBE}" type="presParOf" srcId="{AFB6A3E5-9247-4AB5-9BEE-2DD84BF36037}" destId="{7082FEEE-677E-4B63-AC18-96D49FB47638}" srcOrd="1" destOrd="0" presId="urn:microsoft.com/office/officeart/2008/layout/HalfCircleOrganizationChart"/>
    <dgm:cxn modelId="{2B0181E6-5E6D-405F-A1AE-1E96BBECA4D7}" type="presParOf" srcId="{AFB6A3E5-9247-4AB5-9BEE-2DD84BF36037}" destId="{85D7D224-4EBD-4D4A-89F4-66BD677CE309}" srcOrd="2" destOrd="0" presId="urn:microsoft.com/office/officeart/2008/layout/HalfCircleOrganizationChart"/>
    <dgm:cxn modelId="{C47C9A8D-745B-49E9-8D96-8572115F5FD3}" type="presParOf" srcId="{4813B83C-B443-4ADB-A43C-37CD49592E6A}" destId="{31AE723A-9712-4749-B360-6FF19622F5B2}"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BDF4DD-D64E-4121-9686-DD4037FEAA5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EAB37C17-D3AF-402E-8E17-EF9759C05AED}">
      <dgm:prSet phldrT="[Text]"/>
      <dgm:spPr/>
      <dgm:t>
        <a:bodyPr/>
        <a:lstStyle/>
        <a:p>
          <a:r>
            <a:rPr lang="en-US" dirty="0" smtClean="0"/>
            <a:t>Ahab &amp; Jezebel</a:t>
          </a:r>
          <a:endParaRPr lang="en-US" dirty="0"/>
        </a:p>
      </dgm:t>
    </dgm:pt>
    <dgm:pt modelId="{BFCB171A-0C2A-4308-B212-C82EB57C69B6}" type="parTrans" cxnId="{D4E94FFB-F72A-4BB6-8266-E6850B565951}">
      <dgm:prSet/>
      <dgm:spPr/>
      <dgm:t>
        <a:bodyPr/>
        <a:lstStyle/>
        <a:p>
          <a:endParaRPr lang="en-US"/>
        </a:p>
      </dgm:t>
    </dgm:pt>
    <dgm:pt modelId="{91D68A7E-E82C-42F6-9712-C43C9DFAB48A}" type="sibTrans" cxnId="{D4E94FFB-F72A-4BB6-8266-E6850B565951}">
      <dgm:prSet/>
      <dgm:spPr/>
      <dgm:t>
        <a:bodyPr/>
        <a:lstStyle/>
        <a:p>
          <a:endParaRPr lang="en-US"/>
        </a:p>
      </dgm:t>
    </dgm:pt>
    <dgm:pt modelId="{7A02128C-7BEC-419A-B48F-8C7A2B840F58}">
      <dgm:prSet phldrT="[Text]"/>
      <dgm:spPr/>
      <dgm:t>
        <a:bodyPr/>
        <a:lstStyle/>
        <a:p>
          <a:r>
            <a:rPr lang="en-US" dirty="0" err="1" smtClean="0"/>
            <a:t>Jehoram</a:t>
          </a:r>
          <a:endParaRPr lang="en-US" dirty="0"/>
        </a:p>
      </dgm:t>
    </dgm:pt>
    <dgm:pt modelId="{18662FF6-735E-4975-B899-215470141C57}" type="parTrans" cxnId="{E9287D94-B26C-4F47-963C-6A76AAE01092}">
      <dgm:prSet/>
      <dgm:spPr/>
      <dgm:t>
        <a:bodyPr/>
        <a:lstStyle/>
        <a:p>
          <a:endParaRPr lang="en-US"/>
        </a:p>
      </dgm:t>
    </dgm:pt>
    <dgm:pt modelId="{1DF91405-0DBC-4ED7-913B-2B92789607A4}" type="sibTrans" cxnId="{E9287D94-B26C-4F47-963C-6A76AAE01092}">
      <dgm:prSet/>
      <dgm:spPr/>
      <dgm:t>
        <a:bodyPr/>
        <a:lstStyle/>
        <a:p>
          <a:endParaRPr lang="en-US"/>
        </a:p>
      </dgm:t>
    </dgm:pt>
    <dgm:pt modelId="{4895DCCD-186A-4BC5-815D-795732CC98FE}">
      <dgm:prSet phldrT="[Text]"/>
      <dgm:spPr/>
      <dgm:t>
        <a:bodyPr/>
        <a:lstStyle/>
        <a:p>
          <a:r>
            <a:rPr lang="en-US" dirty="0" smtClean="0"/>
            <a:t>Jehoshaphat  &amp; Wife</a:t>
          </a:r>
          <a:endParaRPr lang="en-US" dirty="0"/>
        </a:p>
      </dgm:t>
    </dgm:pt>
    <dgm:pt modelId="{D801DF9B-E4D5-40BC-ABD6-7A540EDD7538}" type="parTrans" cxnId="{3F7DCEAF-158A-47F1-9CA2-E1259CF5D16B}">
      <dgm:prSet/>
      <dgm:spPr/>
      <dgm:t>
        <a:bodyPr/>
        <a:lstStyle/>
        <a:p>
          <a:endParaRPr lang="en-US"/>
        </a:p>
      </dgm:t>
    </dgm:pt>
    <dgm:pt modelId="{3AD087F4-305E-415A-A365-314E2E491D5C}" type="sibTrans" cxnId="{3F7DCEAF-158A-47F1-9CA2-E1259CF5D16B}">
      <dgm:prSet/>
      <dgm:spPr/>
      <dgm:t>
        <a:bodyPr/>
        <a:lstStyle/>
        <a:p>
          <a:endParaRPr lang="en-US"/>
        </a:p>
      </dgm:t>
    </dgm:pt>
    <dgm:pt modelId="{FB9538F9-51B7-47A4-A523-DF761A276813}">
      <dgm:prSet phldrT="[Text]"/>
      <dgm:spPr/>
      <dgm:t>
        <a:bodyPr/>
        <a:lstStyle/>
        <a:p>
          <a:r>
            <a:rPr lang="en-US" dirty="0" err="1" smtClean="0"/>
            <a:t>Ahaziah</a:t>
          </a:r>
          <a:endParaRPr lang="en-US" dirty="0"/>
        </a:p>
      </dgm:t>
    </dgm:pt>
    <dgm:pt modelId="{F6116148-0329-4722-9078-7B06A82AE4F8}" type="parTrans" cxnId="{E738A236-192F-434B-ACA5-3A9BE8A2691E}">
      <dgm:prSet/>
      <dgm:spPr/>
      <dgm:t>
        <a:bodyPr/>
        <a:lstStyle/>
        <a:p>
          <a:endParaRPr lang="en-US"/>
        </a:p>
      </dgm:t>
    </dgm:pt>
    <dgm:pt modelId="{8B271FFB-91CA-4891-BAA9-99EA1DF85A9D}" type="sibTrans" cxnId="{E738A236-192F-434B-ACA5-3A9BE8A2691E}">
      <dgm:prSet/>
      <dgm:spPr/>
      <dgm:t>
        <a:bodyPr/>
        <a:lstStyle/>
        <a:p>
          <a:endParaRPr lang="en-US"/>
        </a:p>
      </dgm:t>
    </dgm:pt>
    <dgm:pt modelId="{BC1040AF-5409-4F6A-8B71-D434BF8288FC}">
      <dgm:prSet phldrT="[Text]"/>
      <dgm:spPr/>
      <dgm:t>
        <a:bodyPr/>
        <a:lstStyle/>
        <a:p>
          <a:r>
            <a:rPr lang="en-US" dirty="0" err="1" smtClean="0"/>
            <a:t>Jehoram</a:t>
          </a:r>
          <a:endParaRPr lang="en-US" dirty="0"/>
        </a:p>
      </dgm:t>
    </dgm:pt>
    <dgm:pt modelId="{344FE985-22F2-4894-BF8E-789041BEE039}" type="parTrans" cxnId="{8B723DD6-80B6-4F84-A27E-5E14D3237451}">
      <dgm:prSet/>
      <dgm:spPr>
        <a:ln>
          <a:solidFill>
            <a:srgbClr val="C00000"/>
          </a:solidFill>
        </a:ln>
      </dgm:spPr>
      <dgm:t>
        <a:bodyPr/>
        <a:lstStyle/>
        <a:p>
          <a:endParaRPr lang="en-US"/>
        </a:p>
      </dgm:t>
    </dgm:pt>
    <dgm:pt modelId="{DE44C896-D01E-47F4-8BA8-4B9DF24535F1}" type="sibTrans" cxnId="{8B723DD6-80B6-4F84-A27E-5E14D3237451}">
      <dgm:prSet/>
      <dgm:spPr/>
      <dgm:t>
        <a:bodyPr/>
        <a:lstStyle/>
        <a:p>
          <a:endParaRPr lang="en-US"/>
        </a:p>
      </dgm:t>
    </dgm:pt>
    <dgm:pt modelId="{CF826363-9855-495F-A03D-79DEEC1431FB}">
      <dgm:prSet phldrT="[Text]"/>
      <dgm:spPr/>
      <dgm:t>
        <a:bodyPr/>
        <a:lstStyle/>
        <a:p>
          <a:r>
            <a:rPr lang="en-US" smtClean="0"/>
            <a:t>Athaliah</a:t>
          </a:r>
          <a:endParaRPr lang="en-US" dirty="0"/>
        </a:p>
      </dgm:t>
    </dgm:pt>
    <dgm:pt modelId="{DA5B3DAA-42BA-4927-9C72-818B019690CE}" type="parTrans" cxnId="{9676D3A2-F51D-4AFA-8308-336362D87D3F}">
      <dgm:prSet/>
      <dgm:spPr/>
      <dgm:t>
        <a:bodyPr/>
        <a:lstStyle/>
        <a:p>
          <a:endParaRPr lang="en-US"/>
        </a:p>
      </dgm:t>
    </dgm:pt>
    <dgm:pt modelId="{B8BBDFE1-14A5-42FD-8AE2-91655D9F246F}" type="sibTrans" cxnId="{9676D3A2-F51D-4AFA-8308-336362D87D3F}">
      <dgm:prSet/>
      <dgm:spPr/>
      <dgm:t>
        <a:bodyPr/>
        <a:lstStyle/>
        <a:p>
          <a:endParaRPr lang="en-US"/>
        </a:p>
      </dgm:t>
    </dgm:pt>
    <dgm:pt modelId="{8FE29318-E048-4773-95B2-C1D66123F3E1}">
      <dgm:prSet phldrT="[Text]"/>
      <dgm:spPr/>
      <dgm:t>
        <a:bodyPr/>
        <a:lstStyle/>
        <a:p>
          <a:r>
            <a:rPr lang="en-US" b="1" dirty="0" err="1" smtClean="0"/>
            <a:t>Ahaziah</a:t>
          </a:r>
          <a:endParaRPr lang="en-US" b="1" dirty="0"/>
        </a:p>
      </dgm:t>
    </dgm:pt>
    <dgm:pt modelId="{95E1413A-9780-4C9A-A475-FF8E806F2C20}" type="parTrans" cxnId="{2572BDA6-2E41-4781-8395-2C35EF3426A2}">
      <dgm:prSet/>
      <dgm:spPr>
        <a:ln>
          <a:solidFill>
            <a:schemeClr val="tx2"/>
          </a:solidFill>
        </a:ln>
        <a:effectLst/>
      </dgm:spPr>
      <dgm:t>
        <a:bodyPr/>
        <a:lstStyle/>
        <a:p>
          <a:endParaRPr lang="en-US"/>
        </a:p>
      </dgm:t>
    </dgm:pt>
    <dgm:pt modelId="{E8FC6B18-1345-4F48-B1D5-F1A333F6389D}" type="sibTrans" cxnId="{2572BDA6-2E41-4781-8395-2C35EF3426A2}">
      <dgm:prSet/>
      <dgm:spPr/>
      <dgm:t>
        <a:bodyPr/>
        <a:lstStyle/>
        <a:p>
          <a:endParaRPr lang="en-US"/>
        </a:p>
      </dgm:t>
    </dgm:pt>
    <dgm:pt modelId="{D61E9DFB-110F-4CD4-AF3E-BA0F23DF9A3A}" type="pres">
      <dgm:prSet presAssocID="{2DBDF4DD-D64E-4121-9686-DD4037FEAA5A}" presName="Name0" presStyleCnt="0">
        <dgm:presLayoutVars>
          <dgm:orgChart val="1"/>
          <dgm:chPref val="1"/>
          <dgm:dir/>
          <dgm:animOne val="branch"/>
          <dgm:animLvl val="lvl"/>
          <dgm:resizeHandles/>
        </dgm:presLayoutVars>
      </dgm:prSet>
      <dgm:spPr/>
      <dgm:t>
        <a:bodyPr/>
        <a:lstStyle/>
        <a:p>
          <a:endParaRPr lang="en-US"/>
        </a:p>
      </dgm:t>
    </dgm:pt>
    <dgm:pt modelId="{2E49413E-695F-4A59-8845-099DA1465465}" type="pres">
      <dgm:prSet presAssocID="{EAB37C17-D3AF-402E-8E17-EF9759C05AED}" presName="hierRoot1" presStyleCnt="0">
        <dgm:presLayoutVars>
          <dgm:hierBranch val="init"/>
        </dgm:presLayoutVars>
      </dgm:prSet>
      <dgm:spPr/>
    </dgm:pt>
    <dgm:pt modelId="{4CABADF8-ABAA-4F1F-800A-860059EB0941}" type="pres">
      <dgm:prSet presAssocID="{EAB37C17-D3AF-402E-8E17-EF9759C05AED}" presName="rootComposite1" presStyleCnt="0"/>
      <dgm:spPr/>
    </dgm:pt>
    <dgm:pt modelId="{AAA0EC47-265D-479F-B8A8-A2AB32CE445E}" type="pres">
      <dgm:prSet presAssocID="{EAB37C17-D3AF-402E-8E17-EF9759C05AED}" presName="rootText1" presStyleLbl="alignAcc1" presStyleIdx="0" presStyleCnt="0">
        <dgm:presLayoutVars>
          <dgm:chPref val="3"/>
        </dgm:presLayoutVars>
      </dgm:prSet>
      <dgm:spPr/>
      <dgm:t>
        <a:bodyPr/>
        <a:lstStyle/>
        <a:p>
          <a:endParaRPr lang="en-US"/>
        </a:p>
      </dgm:t>
    </dgm:pt>
    <dgm:pt modelId="{A0B90521-4A18-4565-A3A1-5D889D75EFD6}" type="pres">
      <dgm:prSet presAssocID="{EAB37C17-D3AF-402E-8E17-EF9759C05AED}" presName="topArc1" presStyleLbl="parChTrans1D1" presStyleIdx="0" presStyleCnt="14"/>
      <dgm:spPr/>
    </dgm:pt>
    <dgm:pt modelId="{DBA55FD9-1883-47F1-BA1F-75643D9B5E1F}" type="pres">
      <dgm:prSet presAssocID="{EAB37C17-D3AF-402E-8E17-EF9759C05AED}" presName="bottomArc1" presStyleLbl="parChTrans1D1" presStyleIdx="1" presStyleCnt="14"/>
      <dgm:spPr/>
    </dgm:pt>
    <dgm:pt modelId="{92813098-5758-4B5A-A8F3-908FA13CECE5}" type="pres">
      <dgm:prSet presAssocID="{EAB37C17-D3AF-402E-8E17-EF9759C05AED}" presName="topConnNode1" presStyleLbl="node1" presStyleIdx="0" presStyleCnt="0"/>
      <dgm:spPr/>
      <dgm:t>
        <a:bodyPr/>
        <a:lstStyle/>
        <a:p>
          <a:endParaRPr lang="en-US"/>
        </a:p>
      </dgm:t>
    </dgm:pt>
    <dgm:pt modelId="{2C48D21E-287C-4AA3-A93F-C2317A590737}" type="pres">
      <dgm:prSet presAssocID="{EAB37C17-D3AF-402E-8E17-EF9759C05AED}" presName="hierChild2" presStyleCnt="0"/>
      <dgm:spPr/>
    </dgm:pt>
    <dgm:pt modelId="{56C8FF92-02E9-4811-8A81-13ABB100D0B1}" type="pres">
      <dgm:prSet presAssocID="{F6116148-0329-4722-9078-7B06A82AE4F8}" presName="Name28" presStyleLbl="parChTrans1D2" presStyleIdx="0" presStyleCnt="4"/>
      <dgm:spPr/>
      <dgm:t>
        <a:bodyPr/>
        <a:lstStyle/>
        <a:p>
          <a:endParaRPr lang="en-US"/>
        </a:p>
      </dgm:t>
    </dgm:pt>
    <dgm:pt modelId="{91AC65AC-E0C8-4535-A169-38245EA67DA6}" type="pres">
      <dgm:prSet presAssocID="{FB9538F9-51B7-47A4-A523-DF761A276813}" presName="hierRoot2" presStyleCnt="0">
        <dgm:presLayoutVars>
          <dgm:hierBranch val="init"/>
        </dgm:presLayoutVars>
      </dgm:prSet>
      <dgm:spPr/>
    </dgm:pt>
    <dgm:pt modelId="{95DB7D8A-0095-4066-BD4D-D2E6DDC38560}" type="pres">
      <dgm:prSet presAssocID="{FB9538F9-51B7-47A4-A523-DF761A276813}" presName="rootComposite2" presStyleCnt="0"/>
      <dgm:spPr/>
    </dgm:pt>
    <dgm:pt modelId="{724D3426-66E3-4BC6-84AF-66338E310653}" type="pres">
      <dgm:prSet presAssocID="{FB9538F9-51B7-47A4-A523-DF761A276813}" presName="rootText2" presStyleLbl="alignAcc1" presStyleIdx="0" presStyleCnt="0">
        <dgm:presLayoutVars>
          <dgm:chPref val="3"/>
        </dgm:presLayoutVars>
      </dgm:prSet>
      <dgm:spPr/>
      <dgm:t>
        <a:bodyPr/>
        <a:lstStyle/>
        <a:p>
          <a:endParaRPr lang="en-US"/>
        </a:p>
      </dgm:t>
    </dgm:pt>
    <dgm:pt modelId="{E4784DEE-4A05-46BF-B364-A1074C62AA34}" type="pres">
      <dgm:prSet presAssocID="{FB9538F9-51B7-47A4-A523-DF761A276813}" presName="topArc2" presStyleLbl="parChTrans1D1" presStyleIdx="2" presStyleCnt="14"/>
      <dgm:spPr/>
    </dgm:pt>
    <dgm:pt modelId="{64BC4C6B-5264-4A33-B4E7-1C560C2C5BAE}" type="pres">
      <dgm:prSet presAssocID="{FB9538F9-51B7-47A4-A523-DF761A276813}" presName="bottomArc2" presStyleLbl="parChTrans1D1" presStyleIdx="3" presStyleCnt="14"/>
      <dgm:spPr/>
    </dgm:pt>
    <dgm:pt modelId="{B0EC6C3F-F8F7-4A5D-BA73-5B3448F6126F}" type="pres">
      <dgm:prSet presAssocID="{FB9538F9-51B7-47A4-A523-DF761A276813}" presName="topConnNode2" presStyleLbl="node2" presStyleIdx="0" presStyleCnt="0"/>
      <dgm:spPr/>
      <dgm:t>
        <a:bodyPr/>
        <a:lstStyle/>
        <a:p>
          <a:endParaRPr lang="en-US"/>
        </a:p>
      </dgm:t>
    </dgm:pt>
    <dgm:pt modelId="{D403295D-2CCF-4EAC-8DC0-A18F09292256}" type="pres">
      <dgm:prSet presAssocID="{FB9538F9-51B7-47A4-A523-DF761A276813}" presName="hierChild4" presStyleCnt="0"/>
      <dgm:spPr/>
    </dgm:pt>
    <dgm:pt modelId="{F605C701-E1F0-458F-BCA7-3322BF0AA48A}" type="pres">
      <dgm:prSet presAssocID="{FB9538F9-51B7-47A4-A523-DF761A276813}" presName="hierChild5" presStyleCnt="0"/>
      <dgm:spPr/>
    </dgm:pt>
    <dgm:pt modelId="{CAEB0A30-5FD7-4BD6-926E-F23291FC760E}" type="pres">
      <dgm:prSet presAssocID="{18662FF6-735E-4975-B899-215470141C57}" presName="Name28" presStyleLbl="parChTrans1D2" presStyleIdx="1" presStyleCnt="4"/>
      <dgm:spPr/>
      <dgm:t>
        <a:bodyPr/>
        <a:lstStyle/>
        <a:p>
          <a:endParaRPr lang="en-US"/>
        </a:p>
      </dgm:t>
    </dgm:pt>
    <dgm:pt modelId="{70052378-1F14-41CD-B3C7-43B3835D38E9}" type="pres">
      <dgm:prSet presAssocID="{7A02128C-7BEC-419A-B48F-8C7A2B840F58}" presName="hierRoot2" presStyleCnt="0">
        <dgm:presLayoutVars>
          <dgm:hierBranch val="init"/>
        </dgm:presLayoutVars>
      </dgm:prSet>
      <dgm:spPr/>
    </dgm:pt>
    <dgm:pt modelId="{B8192880-AB9E-4B82-AC46-AB3B8CACA2A6}" type="pres">
      <dgm:prSet presAssocID="{7A02128C-7BEC-419A-B48F-8C7A2B840F58}" presName="rootComposite2" presStyleCnt="0"/>
      <dgm:spPr/>
    </dgm:pt>
    <dgm:pt modelId="{8325B3C5-A1E6-4FFA-AD35-728FC08F55C0}" type="pres">
      <dgm:prSet presAssocID="{7A02128C-7BEC-419A-B48F-8C7A2B840F58}" presName="rootText2" presStyleLbl="alignAcc1" presStyleIdx="0" presStyleCnt="0">
        <dgm:presLayoutVars>
          <dgm:chPref val="3"/>
        </dgm:presLayoutVars>
      </dgm:prSet>
      <dgm:spPr/>
      <dgm:t>
        <a:bodyPr/>
        <a:lstStyle/>
        <a:p>
          <a:endParaRPr lang="en-US"/>
        </a:p>
      </dgm:t>
    </dgm:pt>
    <dgm:pt modelId="{2DD4E348-75FF-4170-A5A8-55248509CFE9}" type="pres">
      <dgm:prSet presAssocID="{7A02128C-7BEC-419A-B48F-8C7A2B840F58}" presName="topArc2" presStyleLbl="parChTrans1D1" presStyleIdx="4" presStyleCnt="14"/>
      <dgm:spPr/>
    </dgm:pt>
    <dgm:pt modelId="{DAE07556-344D-4FD1-AC59-2AED49C75488}" type="pres">
      <dgm:prSet presAssocID="{7A02128C-7BEC-419A-B48F-8C7A2B840F58}" presName="bottomArc2" presStyleLbl="parChTrans1D1" presStyleIdx="5" presStyleCnt="14"/>
      <dgm:spPr/>
    </dgm:pt>
    <dgm:pt modelId="{9B68E154-A046-46DF-9F3A-442FA27154B3}" type="pres">
      <dgm:prSet presAssocID="{7A02128C-7BEC-419A-B48F-8C7A2B840F58}" presName="topConnNode2" presStyleLbl="node2" presStyleIdx="0" presStyleCnt="0"/>
      <dgm:spPr/>
      <dgm:t>
        <a:bodyPr/>
        <a:lstStyle/>
        <a:p>
          <a:endParaRPr lang="en-US"/>
        </a:p>
      </dgm:t>
    </dgm:pt>
    <dgm:pt modelId="{142B2FE9-10B0-439A-BB9D-E396117B99C5}" type="pres">
      <dgm:prSet presAssocID="{7A02128C-7BEC-419A-B48F-8C7A2B840F58}" presName="hierChild4" presStyleCnt="0"/>
      <dgm:spPr/>
    </dgm:pt>
    <dgm:pt modelId="{B9BE22C1-AFAF-406F-AC99-E73926EC2543}" type="pres">
      <dgm:prSet presAssocID="{7A02128C-7BEC-419A-B48F-8C7A2B840F58}" presName="hierChild5" presStyleCnt="0"/>
      <dgm:spPr/>
    </dgm:pt>
    <dgm:pt modelId="{F81196E4-6564-420F-92DC-8E47397E5AAC}" type="pres">
      <dgm:prSet presAssocID="{DA5B3DAA-42BA-4927-9C72-818B019690CE}" presName="Name28" presStyleLbl="parChTrans1D2" presStyleIdx="2" presStyleCnt="4"/>
      <dgm:spPr/>
      <dgm:t>
        <a:bodyPr/>
        <a:lstStyle/>
        <a:p>
          <a:endParaRPr lang="en-US"/>
        </a:p>
      </dgm:t>
    </dgm:pt>
    <dgm:pt modelId="{C5DABDE2-D391-41E6-B9F7-CC2765E06C0A}" type="pres">
      <dgm:prSet presAssocID="{CF826363-9855-495F-A03D-79DEEC1431FB}" presName="hierRoot2" presStyleCnt="0">
        <dgm:presLayoutVars>
          <dgm:hierBranch val="init"/>
        </dgm:presLayoutVars>
      </dgm:prSet>
      <dgm:spPr/>
    </dgm:pt>
    <dgm:pt modelId="{EEB2B831-4CFE-4003-8AA4-3B58B255A6DA}" type="pres">
      <dgm:prSet presAssocID="{CF826363-9855-495F-A03D-79DEEC1431FB}" presName="rootComposite2" presStyleCnt="0"/>
      <dgm:spPr/>
    </dgm:pt>
    <dgm:pt modelId="{BABDBCD6-2F4F-46AF-990E-E5E230429776}" type="pres">
      <dgm:prSet presAssocID="{CF826363-9855-495F-A03D-79DEEC1431FB}" presName="rootText2" presStyleLbl="alignAcc1" presStyleIdx="0" presStyleCnt="0">
        <dgm:presLayoutVars>
          <dgm:chPref val="3"/>
        </dgm:presLayoutVars>
      </dgm:prSet>
      <dgm:spPr/>
      <dgm:t>
        <a:bodyPr/>
        <a:lstStyle/>
        <a:p>
          <a:endParaRPr lang="en-US"/>
        </a:p>
      </dgm:t>
    </dgm:pt>
    <dgm:pt modelId="{AD6A7D26-5D48-4AA1-8BA1-9DF8231B80E4}" type="pres">
      <dgm:prSet presAssocID="{CF826363-9855-495F-A03D-79DEEC1431FB}" presName="topArc2" presStyleLbl="parChTrans1D1" presStyleIdx="6" presStyleCnt="14"/>
      <dgm:spPr/>
    </dgm:pt>
    <dgm:pt modelId="{1AB586B7-0C7D-4DAF-BC79-D87390D00A6E}" type="pres">
      <dgm:prSet presAssocID="{CF826363-9855-495F-A03D-79DEEC1431FB}" presName="bottomArc2" presStyleLbl="parChTrans1D1" presStyleIdx="7" presStyleCnt="14"/>
      <dgm:spPr/>
    </dgm:pt>
    <dgm:pt modelId="{B2EBEA30-F6FC-4482-821A-B6269B3578CF}" type="pres">
      <dgm:prSet presAssocID="{CF826363-9855-495F-A03D-79DEEC1431FB}" presName="topConnNode2" presStyleLbl="node2" presStyleIdx="0" presStyleCnt="0"/>
      <dgm:spPr/>
      <dgm:t>
        <a:bodyPr/>
        <a:lstStyle/>
        <a:p>
          <a:endParaRPr lang="en-US"/>
        </a:p>
      </dgm:t>
    </dgm:pt>
    <dgm:pt modelId="{003660EF-30BA-47A0-A253-A1272384546D}" type="pres">
      <dgm:prSet presAssocID="{CF826363-9855-495F-A03D-79DEEC1431FB}" presName="hierChild4" presStyleCnt="0"/>
      <dgm:spPr/>
    </dgm:pt>
    <dgm:pt modelId="{159FC56B-F5C5-4301-9E32-625BB788F805}" type="pres">
      <dgm:prSet presAssocID="{95E1413A-9780-4C9A-A475-FF8E806F2C20}" presName="Name28" presStyleLbl="parChTrans1D3" presStyleIdx="0" presStyleCnt="1"/>
      <dgm:spPr/>
      <dgm:t>
        <a:bodyPr/>
        <a:lstStyle/>
        <a:p>
          <a:endParaRPr lang="en-US"/>
        </a:p>
      </dgm:t>
    </dgm:pt>
    <dgm:pt modelId="{226BECD8-A940-4981-B264-1142514522F1}" type="pres">
      <dgm:prSet presAssocID="{8FE29318-E048-4773-95B2-C1D66123F3E1}" presName="hierRoot2" presStyleCnt="0">
        <dgm:presLayoutVars>
          <dgm:hierBranch val="init"/>
        </dgm:presLayoutVars>
      </dgm:prSet>
      <dgm:spPr/>
    </dgm:pt>
    <dgm:pt modelId="{010BFC14-19D9-457A-A30D-54F751E95601}" type="pres">
      <dgm:prSet presAssocID="{8FE29318-E048-4773-95B2-C1D66123F3E1}" presName="rootComposite2" presStyleCnt="0"/>
      <dgm:spPr/>
    </dgm:pt>
    <dgm:pt modelId="{1BF5F9C0-C06A-4C7F-94BC-1F2442B3E06B}" type="pres">
      <dgm:prSet presAssocID="{8FE29318-E048-4773-95B2-C1D66123F3E1}" presName="rootText2" presStyleLbl="alignAcc1" presStyleIdx="0" presStyleCnt="0" custLinFactNeighborX="58573">
        <dgm:presLayoutVars>
          <dgm:chPref val="3"/>
        </dgm:presLayoutVars>
      </dgm:prSet>
      <dgm:spPr/>
      <dgm:t>
        <a:bodyPr/>
        <a:lstStyle/>
        <a:p>
          <a:endParaRPr lang="en-US"/>
        </a:p>
      </dgm:t>
    </dgm:pt>
    <dgm:pt modelId="{30E1A2C4-8210-40D2-98FE-9EC79DD75B5C}" type="pres">
      <dgm:prSet presAssocID="{8FE29318-E048-4773-95B2-C1D66123F3E1}" presName="topArc2" presStyleLbl="parChTrans1D1" presStyleIdx="8" presStyleCnt="14"/>
      <dgm:spPr>
        <a:ln>
          <a:solidFill>
            <a:schemeClr val="accent4"/>
          </a:solidFill>
        </a:ln>
        <a:effectLst>
          <a:outerShdw blurRad="50800" dist="38100" dir="2700000" algn="tl" rotWithShape="0">
            <a:prstClr val="black">
              <a:alpha val="40000"/>
            </a:prstClr>
          </a:outerShdw>
        </a:effectLst>
      </dgm:spPr>
    </dgm:pt>
    <dgm:pt modelId="{579ED663-A95E-4EC5-8E90-5E3B0543F24B}" type="pres">
      <dgm:prSet presAssocID="{8FE29318-E048-4773-95B2-C1D66123F3E1}" presName="bottomArc2" presStyleLbl="parChTrans1D1" presStyleIdx="9" presStyleCnt="14"/>
      <dgm:spPr>
        <a:ln>
          <a:solidFill>
            <a:schemeClr val="accent4"/>
          </a:solidFill>
        </a:ln>
        <a:effectLst>
          <a:outerShdw blurRad="50800" dist="38100" dir="2700000" algn="tl" rotWithShape="0">
            <a:prstClr val="black">
              <a:alpha val="40000"/>
            </a:prstClr>
          </a:outerShdw>
        </a:effectLst>
      </dgm:spPr>
    </dgm:pt>
    <dgm:pt modelId="{10423449-2A8E-44B7-854D-149164AAF3FF}" type="pres">
      <dgm:prSet presAssocID="{8FE29318-E048-4773-95B2-C1D66123F3E1}" presName="topConnNode2" presStyleLbl="node3" presStyleIdx="0" presStyleCnt="0"/>
      <dgm:spPr/>
      <dgm:t>
        <a:bodyPr/>
        <a:lstStyle/>
        <a:p>
          <a:endParaRPr lang="en-US"/>
        </a:p>
      </dgm:t>
    </dgm:pt>
    <dgm:pt modelId="{AE984208-0FCA-4C09-8A77-D4DA238B9FA3}" type="pres">
      <dgm:prSet presAssocID="{8FE29318-E048-4773-95B2-C1D66123F3E1}" presName="hierChild4" presStyleCnt="0"/>
      <dgm:spPr/>
    </dgm:pt>
    <dgm:pt modelId="{06C0EE8C-F1BF-4CEB-A289-2869D7A85072}" type="pres">
      <dgm:prSet presAssocID="{8FE29318-E048-4773-95B2-C1D66123F3E1}" presName="hierChild5" presStyleCnt="0"/>
      <dgm:spPr/>
    </dgm:pt>
    <dgm:pt modelId="{B052B574-77F0-445A-A4D9-EB4532039C39}" type="pres">
      <dgm:prSet presAssocID="{CF826363-9855-495F-A03D-79DEEC1431FB}" presName="hierChild5" presStyleCnt="0"/>
      <dgm:spPr/>
    </dgm:pt>
    <dgm:pt modelId="{5603BFF9-E6FE-4FA9-ACBD-F7F5756727A1}" type="pres">
      <dgm:prSet presAssocID="{EAB37C17-D3AF-402E-8E17-EF9759C05AED}" presName="hierChild3" presStyleCnt="0"/>
      <dgm:spPr/>
    </dgm:pt>
    <dgm:pt modelId="{4813B83C-B443-4ADB-A43C-37CD49592E6A}" type="pres">
      <dgm:prSet presAssocID="{4895DCCD-186A-4BC5-815D-795732CC98FE}" presName="hierRoot1" presStyleCnt="0">
        <dgm:presLayoutVars>
          <dgm:hierBranch val="init"/>
        </dgm:presLayoutVars>
      </dgm:prSet>
      <dgm:spPr/>
    </dgm:pt>
    <dgm:pt modelId="{84C1790F-2C9B-4841-8A85-89962C73C4CE}" type="pres">
      <dgm:prSet presAssocID="{4895DCCD-186A-4BC5-815D-795732CC98FE}" presName="rootComposite1" presStyleCnt="0"/>
      <dgm:spPr/>
    </dgm:pt>
    <dgm:pt modelId="{91369B58-3DA2-4BE2-87AC-5EBDB854D507}" type="pres">
      <dgm:prSet presAssocID="{4895DCCD-186A-4BC5-815D-795732CC98FE}" presName="rootText1" presStyleLbl="alignAcc1" presStyleIdx="0" presStyleCnt="0">
        <dgm:presLayoutVars>
          <dgm:chPref val="3"/>
        </dgm:presLayoutVars>
      </dgm:prSet>
      <dgm:spPr/>
      <dgm:t>
        <a:bodyPr/>
        <a:lstStyle/>
        <a:p>
          <a:endParaRPr lang="en-US"/>
        </a:p>
      </dgm:t>
    </dgm:pt>
    <dgm:pt modelId="{2E3FF221-0358-47AA-8029-E92DC4895037}" type="pres">
      <dgm:prSet presAssocID="{4895DCCD-186A-4BC5-815D-795732CC98FE}" presName="topArc1" presStyleLbl="parChTrans1D1" presStyleIdx="10" presStyleCnt="14"/>
      <dgm:spPr>
        <a:ln>
          <a:solidFill>
            <a:srgbClr val="C00000"/>
          </a:solidFill>
        </a:ln>
      </dgm:spPr>
    </dgm:pt>
    <dgm:pt modelId="{BDC0931D-2F12-4136-84A7-08735089A19C}" type="pres">
      <dgm:prSet presAssocID="{4895DCCD-186A-4BC5-815D-795732CC98FE}" presName="bottomArc1" presStyleLbl="parChTrans1D1" presStyleIdx="11" presStyleCnt="14"/>
      <dgm:spPr>
        <a:ln>
          <a:solidFill>
            <a:srgbClr val="C00000"/>
          </a:solidFill>
        </a:ln>
      </dgm:spPr>
    </dgm:pt>
    <dgm:pt modelId="{56AEB6A6-64F4-437A-958E-2D38EDD8BFCC}" type="pres">
      <dgm:prSet presAssocID="{4895DCCD-186A-4BC5-815D-795732CC98FE}" presName="topConnNode1" presStyleLbl="node1" presStyleIdx="0" presStyleCnt="0"/>
      <dgm:spPr/>
      <dgm:t>
        <a:bodyPr/>
        <a:lstStyle/>
        <a:p>
          <a:endParaRPr lang="en-US"/>
        </a:p>
      </dgm:t>
    </dgm:pt>
    <dgm:pt modelId="{95C63EE7-9E59-4C38-935A-20B7168EDE8E}" type="pres">
      <dgm:prSet presAssocID="{4895DCCD-186A-4BC5-815D-795732CC98FE}" presName="hierChild2" presStyleCnt="0"/>
      <dgm:spPr/>
    </dgm:pt>
    <dgm:pt modelId="{3343747B-F16B-4BB6-8521-57988DF041F9}" type="pres">
      <dgm:prSet presAssocID="{344FE985-22F2-4894-BF8E-789041BEE039}" presName="Name28" presStyleLbl="parChTrans1D2" presStyleIdx="3" presStyleCnt="4"/>
      <dgm:spPr/>
      <dgm:t>
        <a:bodyPr/>
        <a:lstStyle/>
        <a:p>
          <a:endParaRPr lang="en-US"/>
        </a:p>
      </dgm:t>
    </dgm:pt>
    <dgm:pt modelId="{AFB6A3E5-9247-4AB5-9BEE-2DD84BF36037}" type="pres">
      <dgm:prSet presAssocID="{BC1040AF-5409-4F6A-8B71-D434BF8288FC}" presName="hierRoot2" presStyleCnt="0">
        <dgm:presLayoutVars>
          <dgm:hierBranch val="init"/>
        </dgm:presLayoutVars>
      </dgm:prSet>
      <dgm:spPr/>
    </dgm:pt>
    <dgm:pt modelId="{D1BF0678-53B9-4631-AF3D-4C11CCC200CC}" type="pres">
      <dgm:prSet presAssocID="{BC1040AF-5409-4F6A-8B71-D434BF8288FC}" presName="rootComposite2" presStyleCnt="0"/>
      <dgm:spPr/>
    </dgm:pt>
    <dgm:pt modelId="{B8454BE0-B195-41CC-879E-E0ED0073F64E}" type="pres">
      <dgm:prSet presAssocID="{BC1040AF-5409-4F6A-8B71-D434BF8288FC}" presName="rootText2" presStyleLbl="alignAcc1" presStyleIdx="0" presStyleCnt="0">
        <dgm:presLayoutVars>
          <dgm:chPref val="3"/>
        </dgm:presLayoutVars>
      </dgm:prSet>
      <dgm:spPr/>
      <dgm:t>
        <a:bodyPr/>
        <a:lstStyle/>
        <a:p>
          <a:endParaRPr lang="en-US"/>
        </a:p>
      </dgm:t>
    </dgm:pt>
    <dgm:pt modelId="{5E21D91E-BD85-4FD0-BE7D-6D72654F61E5}" type="pres">
      <dgm:prSet presAssocID="{BC1040AF-5409-4F6A-8B71-D434BF8288FC}" presName="topArc2" presStyleLbl="parChTrans1D1" presStyleIdx="12" presStyleCnt="14"/>
      <dgm:spPr>
        <a:ln>
          <a:solidFill>
            <a:srgbClr val="C00000"/>
          </a:solidFill>
        </a:ln>
      </dgm:spPr>
    </dgm:pt>
    <dgm:pt modelId="{12B99DE1-54B0-483F-AB07-1A95D9C0CC17}" type="pres">
      <dgm:prSet presAssocID="{BC1040AF-5409-4F6A-8B71-D434BF8288FC}" presName="bottomArc2" presStyleLbl="parChTrans1D1" presStyleIdx="13" presStyleCnt="14"/>
      <dgm:spPr>
        <a:ln>
          <a:solidFill>
            <a:srgbClr val="C00000"/>
          </a:solidFill>
        </a:ln>
      </dgm:spPr>
    </dgm:pt>
    <dgm:pt modelId="{F91D079A-748F-4C79-B13C-B6D71905D8C3}" type="pres">
      <dgm:prSet presAssocID="{BC1040AF-5409-4F6A-8B71-D434BF8288FC}" presName="topConnNode2" presStyleLbl="node2" presStyleIdx="0" presStyleCnt="0"/>
      <dgm:spPr/>
      <dgm:t>
        <a:bodyPr/>
        <a:lstStyle/>
        <a:p>
          <a:endParaRPr lang="en-US"/>
        </a:p>
      </dgm:t>
    </dgm:pt>
    <dgm:pt modelId="{7082FEEE-677E-4B63-AC18-96D49FB47638}" type="pres">
      <dgm:prSet presAssocID="{BC1040AF-5409-4F6A-8B71-D434BF8288FC}" presName="hierChild4" presStyleCnt="0"/>
      <dgm:spPr/>
    </dgm:pt>
    <dgm:pt modelId="{85D7D224-4EBD-4D4A-89F4-66BD677CE309}" type="pres">
      <dgm:prSet presAssocID="{BC1040AF-5409-4F6A-8B71-D434BF8288FC}" presName="hierChild5" presStyleCnt="0"/>
      <dgm:spPr/>
    </dgm:pt>
    <dgm:pt modelId="{31AE723A-9712-4749-B360-6FF19622F5B2}" type="pres">
      <dgm:prSet presAssocID="{4895DCCD-186A-4BC5-815D-795732CC98FE}" presName="hierChild3" presStyleCnt="0"/>
      <dgm:spPr/>
    </dgm:pt>
  </dgm:ptLst>
  <dgm:cxnLst>
    <dgm:cxn modelId="{0D8619BD-28EF-4493-ACCC-476C5A721B9D}" type="presOf" srcId="{CF826363-9855-495F-A03D-79DEEC1431FB}" destId="{BABDBCD6-2F4F-46AF-990E-E5E230429776}" srcOrd="0" destOrd="0" presId="urn:microsoft.com/office/officeart/2008/layout/HalfCircleOrganizationChart"/>
    <dgm:cxn modelId="{7181C53E-8CF7-44AE-AA43-2315B93F3937}" type="presOf" srcId="{EAB37C17-D3AF-402E-8E17-EF9759C05AED}" destId="{AAA0EC47-265D-479F-B8A8-A2AB32CE445E}" srcOrd="0" destOrd="0" presId="urn:microsoft.com/office/officeart/2008/layout/HalfCircleOrganizationChart"/>
    <dgm:cxn modelId="{3F7DCEAF-158A-47F1-9CA2-E1259CF5D16B}" srcId="{2DBDF4DD-D64E-4121-9686-DD4037FEAA5A}" destId="{4895DCCD-186A-4BC5-815D-795732CC98FE}" srcOrd="1" destOrd="0" parTransId="{D801DF9B-E4D5-40BC-ABD6-7A540EDD7538}" sibTransId="{3AD087F4-305E-415A-A365-314E2E491D5C}"/>
    <dgm:cxn modelId="{9B297326-87F0-4490-B21C-151860C60DDB}" type="presOf" srcId="{DA5B3DAA-42BA-4927-9C72-818B019690CE}" destId="{F81196E4-6564-420F-92DC-8E47397E5AAC}" srcOrd="0" destOrd="0" presId="urn:microsoft.com/office/officeart/2008/layout/HalfCircleOrganizationChart"/>
    <dgm:cxn modelId="{A5B2A85E-556D-4228-93C9-34D80CD7EF36}" type="presOf" srcId="{BC1040AF-5409-4F6A-8B71-D434BF8288FC}" destId="{F91D079A-748F-4C79-B13C-B6D71905D8C3}" srcOrd="1" destOrd="0" presId="urn:microsoft.com/office/officeart/2008/layout/HalfCircleOrganizationChart"/>
    <dgm:cxn modelId="{CF57AADC-9133-41C2-A55E-8103DABCF7E7}" type="presOf" srcId="{FB9538F9-51B7-47A4-A523-DF761A276813}" destId="{B0EC6C3F-F8F7-4A5D-BA73-5B3448F6126F}" srcOrd="1" destOrd="0" presId="urn:microsoft.com/office/officeart/2008/layout/HalfCircleOrganizationChart"/>
    <dgm:cxn modelId="{43BF11E9-247F-47DA-BE80-1F749F517657}" type="presOf" srcId="{FB9538F9-51B7-47A4-A523-DF761A276813}" destId="{724D3426-66E3-4BC6-84AF-66338E310653}" srcOrd="0" destOrd="0" presId="urn:microsoft.com/office/officeart/2008/layout/HalfCircleOrganizationChart"/>
    <dgm:cxn modelId="{E5BA1C4A-23CB-4A20-9E72-239EEDCBF879}" type="presOf" srcId="{EAB37C17-D3AF-402E-8E17-EF9759C05AED}" destId="{92813098-5758-4B5A-A8F3-908FA13CECE5}" srcOrd="1" destOrd="0" presId="urn:microsoft.com/office/officeart/2008/layout/HalfCircleOrganizationChart"/>
    <dgm:cxn modelId="{1A084E06-2BFF-4EF0-AD3D-87F4444A2516}" type="presOf" srcId="{BC1040AF-5409-4F6A-8B71-D434BF8288FC}" destId="{B8454BE0-B195-41CC-879E-E0ED0073F64E}" srcOrd="0" destOrd="0" presId="urn:microsoft.com/office/officeart/2008/layout/HalfCircleOrganizationChart"/>
    <dgm:cxn modelId="{DACC11C4-191F-4DEB-8D7F-B05E39B9E0DC}" type="presOf" srcId="{7A02128C-7BEC-419A-B48F-8C7A2B840F58}" destId="{8325B3C5-A1E6-4FFA-AD35-728FC08F55C0}" srcOrd="0" destOrd="0" presId="urn:microsoft.com/office/officeart/2008/layout/HalfCircleOrganizationChart"/>
    <dgm:cxn modelId="{E738A236-192F-434B-ACA5-3A9BE8A2691E}" srcId="{EAB37C17-D3AF-402E-8E17-EF9759C05AED}" destId="{FB9538F9-51B7-47A4-A523-DF761A276813}" srcOrd="0" destOrd="0" parTransId="{F6116148-0329-4722-9078-7B06A82AE4F8}" sibTransId="{8B271FFB-91CA-4891-BAA9-99EA1DF85A9D}"/>
    <dgm:cxn modelId="{94DFBA07-0978-460D-AF8F-3E901AD1B112}" type="presOf" srcId="{4895DCCD-186A-4BC5-815D-795732CC98FE}" destId="{56AEB6A6-64F4-437A-958E-2D38EDD8BFCC}" srcOrd="1" destOrd="0" presId="urn:microsoft.com/office/officeart/2008/layout/HalfCircleOrganizationChart"/>
    <dgm:cxn modelId="{2572BDA6-2E41-4781-8395-2C35EF3426A2}" srcId="{CF826363-9855-495F-A03D-79DEEC1431FB}" destId="{8FE29318-E048-4773-95B2-C1D66123F3E1}" srcOrd="0" destOrd="0" parTransId="{95E1413A-9780-4C9A-A475-FF8E806F2C20}" sibTransId="{E8FC6B18-1345-4F48-B1D5-F1A333F6389D}"/>
    <dgm:cxn modelId="{ABE52D0A-3546-4CB8-915E-C3E90C0DC352}" type="presOf" srcId="{4895DCCD-186A-4BC5-815D-795732CC98FE}" destId="{91369B58-3DA2-4BE2-87AC-5EBDB854D507}" srcOrd="0" destOrd="0" presId="urn:microsoft.com/office/officeart/2008/layout/HalfCircleOrganizationChart"/>
    <dgm:cxn modelId="{9676D3A2-F51D-4AFA-8308-336362D87D3F}" srcId="{EAB37C17-D3AF-402E-8E17-EF9759C05AED}" destId="{CF826363-9855-495F-A03D-79DEEC1431FB}" srcOrd="2" destOrd="0" parTransId="{DA5B3DAA-42BA-4927-9C72-818B019690CE}" sibTransId="{B8BBDFE1-14A5-42FD-8AE2-91655D9F246F}"/>
    <dgm:cxn modelId="{8B723DD6-80B6-4F84-A27E-5E14D3237451}" srcId="{4895DCCD-186A-4BC5-815D-795732CC98FE}" destId="{BC1040AF-5409-4F6A-8B71-D434BF8288FC}" srcOrd="0" destOrd="0" parTransId="{344FE985-22F2-4894-BF8E-789041BEE039}" sibTransId="{DE44C896-D01E-47F4-8BA8-4B9DF24535F1}"/>
    <dgm:cxn modelId="{C858DE93-1E5B-4518-999C-58B027C0DD4A}" type="presOf" srcId="{344FE985-22F2-4894-BF8E-789041BEE039}" destId="{3343747B-F16B-4BB6-8521-57988DF041F9}" srcOrd="0" destOrd="0" presId="urn:microsoft.com/office/officeart/2008/layout/HalfCircleOrganizationChart"/>
    <dgm:cxn modelId="{D379EE3F-47E3-4866-BC17-E2647567DD21}" type="presOf" srcId="{7A02128C-7BEC-419A-B48F-8C7A2B840F58}" destId="{9B68E154-A046-46DF-9F3A-442FA27154B3}" srcOrd="1" destOrd="0" presId="urn:microsoft.com/office/officeart/2008/layout/HalfCircleOrganizationChart"/>
    <dgm:cxn modelId="{D7DED334-EF85-4B20-967F-49DDDB98BE1A}" type="presOf" srcId="{8FE29318-E048-4773-95B2-C1D66123F3E1}" destId="{1BF5F9C0-C06A-4C7F-94BC-1F2442B3E06B}" srcOrd="0" destOrd="0" presId="urn:microsoft.com/office/officeart/2008/layout/HalfCircleOrganizationChart"/>
    <dgm:cxn modelId="{BD81E7A7-3F89-441D-8975-0DDB6342E61A}" type="presOf" srcId="{18662FF6-735E-4975-B899-215470141C57}" destId="{CAEB0A30-5FD7-4BD6-926E-F23291FC760E}" srcOrd="0" destOrd="0" presId="urn:microsoft.com/office/officeart/2008/layout/HalfCircleOrganizationChart"/>
    <dgm:cxn modelId="{E9287D94-B26C-4F47-963C-6A76AAE01092}" srcId="{EAB37C17-D3AF-402E-8E17-EF9759C05AED}" destId="{7A02128C-7BEC-419A-B48F-8C7A2B840F58}" srcOrd="1" destOrd="0" parTransId="{18662FF6-735E-4975-B899-215470141C57}" sibTransId="{1DF91405-0DBC-4ED7-913B-2B92789607A4}"/>
    <dgm:cxn modelId="{D4E94FFB-F72A-4BB6-8266-E6850B565951}" srcId="{2DBDF4DD-D64E-4121-9686-DD4037FEAA5A}" destId="{EAB37C17-D3AF-402E-8E17-EF9759C05AED}" srcOrd="0" destOrd="0" parTransId="{BFCB171A-0C2A-4308-B212-C82EB57C69B6}" sibTransId="{91D68A7E-E82C-42F6-9712-C43C9DFAB48A}"/>
    <dgm:cxn modelId="{2FA786B6-BFDB-4E20-9BDC-672ABBFFF98D}" type="presOf" srcId="{CF826363-9855-495F-A03D-79DEEC1431FB}" destId="{B2EBEA30-F6FC-4482-821A-B6269B3578CF}" srcOrd="1" destOrd="0" presId="urn:microsoft.com/office/officeart/2008/layout/HalfCircleOrganizationChart"/>
    <dgm:cxn modelId="{3E4B455C-AD6F-48A4-AC02-30DF504B051D}" type="presOf" srcId="{8FE29318-E048-4773-95B2-C1D66123F3E1}" destId="{10423449-2A8E-44B7-854D-149164AAF3FF}" srcOrd="1" destOrd="0" presId="urn:microsoft.com/office/officeart/2008/layout/HalfCircleOrganizationChart"/>
    <dgm:cxn modelId="{18C0033E-8DA9-407D-A5CF-A23995C7F42C}" type="presOf" srcId="{F6116148-0329-4722-9078-7B06A82AE4F8}" destId="{56C8FF92-02E9-4811-8A81-13ABB100D0B1}" srcOrd="0" destOrd="0" presId="urn:microsoft.com/office/officeart/2008/layout/HalfCircleOrganizationChart"/>
    <dgm:cxn modelId="{68C85117-C6F2-490D-A1DA-B7DAE9F6DF79}" type="presOf" srcId="{2DBDF4DD-D64E-4121-9686-DD4037FEAA5A}" destId="{D61E9DFB-110F-4CD4-AF3E-BA0F23DF9A3A}" srcOrd="0" destOrd="0" presId="urn:microsoft.com/office/officeart/2008/layout/HalfCircleOrganizationChart"/>
    <dgm:cxn modelId="{25A6F9FC-C11A-4D88-ACC6-23300D4A02B0}" type="presOf" srcId="{95E1413A-9780-4C9A-A475-FF8E806F2C20}" destId="{159FC56B-F5C5-4301-9E32-625BB788F805}" srcOrd="0" destOrd="0" presId="urn:microsoft.com/office/officeart/2008/layout/HalfCircleOrganizationChart"/>
    <dgm:cxn modelId="{A52D05CE-F7A3-4216-9E2D-54E1ABB45E67}" type="presParOf" srcId="{D61E9DFB-110F-4CD4-AF3E-BA0F23DF9A3A}" destId="{2E49413E-695F-4A59-8845-099DA1465465}" srcOrd="0" destOrd="0" presId="urn:microsoft.com/office/officeart/2008/layout/HalfCircleOrganizationChart"/>
    <dgm:cxn modelId="{A8973C96-3EE5-49BA-9F66-99B1F58E3986}" type="presParOf" srcId="{2E49413E-695F-4A59-8845-099DA1465465}" destId="{4CABADF8-ABAA-4F1F-800A-860059EB0941}" srcOrd="0" destOrd="0" presId="urn:microsoft.com/office/officeart/2008/layout/HalfCircleOrganizationChart"/>
    <dgm:cxn modelId="{810B4468-8989-4BCF-A375-EF7DAA52F41A}" type="presParOf" srcId="{4CABADF8-ABAA-4F1F-800A-860059EB0941}" destId="{AAA0EC47-265D-479F-B8A8-A2AB32CE445E}" srcOrd="0" destOrd="0" presId="urn:microsoft.com/office/officeart/2008/layout/HalfCircleOrganizationChart"/>
    <dgm:cxn modelId="{87A48870-86CA-4472-A456-3EB8CDA93359}" type="presParOf" srcId="{4CABADF8-ABAA-4F1F-800A-860059EB0941}" destId="{A0B90521-4A18-4565-A3A1-5D889D75EFD6}" srcOrd="1" destOrd="0" presId="urn:microsoft.com/office/officeart/2008/layout/HalfCircleOrganizationChart"/>
    <dgm:cxn modelId="{3063F0DE-82F7-49EA-8FA9-745FB660F38E}" type="presParOf" srcId="{4CABADF8-ABAA-4F1F-800A-860059EB0941}" destId="{DBA55FD9-1883-47F1-BA1F-75643D9B5E1F}" srcOrd="2" destOrd="0" presId="urn:microsoft.com/office/officeart/2008/layout/HalfCircleOrganizationChart"/>
    <dgm:cxn modelId="{E60E72D4-121F-495E-B8B0-CC5D004BFDDB}" type="presParOf" srcId="{4CABADF8-ABAA-4F1F-800A-860059EB0941}" destId="{92813098-5758-4B5A-A8F3-908FA13CECE5}" srcOrd="3" destOrd="0" presId="urn:microsoft.com/office/officeart/2008/layout/HalfCircleOrganizationChart"/>
    <dgm:cxn modelId="{44DB642B-6B6B-4FD1-8969-5DB0CC7CA7DA}" type="presParOf" srcId="{2E49413E-695F-4A59-8845-099DA1465465}" destId="{2C48D21E-287C-4AA3-A93F-C2317A590737}" srcOrd="1" destOrd="0" presId="urn:microsoft.com/office/officeart/2008/layout/HalfCircleOrganizationChart"/>
    <dgm:cxn modelId="{368810BC-004C-4882-AC3F-4B83CBD7C474}" type="presParOf" srcId="{2C48D21E-287C-4AA3-A93F-C2317A590737}" destId="{56C8FF92-02E9-4811-8A81-13ABB100D0B1}" srcOrd="0" destOrd="0" presId="urn:microsoft.com/office/officeart/2008/layout/HalfCircleOrganizationChart"/>
    <dgm:cxn modelId="{2F8665EF-46B2-4558-A140-B55FEE1EF786}" type="presParOf" srcId="{2C48D21E-287C-4AA3-A93F-C2317A590737}" destId="{91AC65AC-E0C8-4535-A169-38245EA67DA6}" srcOrd="1" destOrd="0" presId="urn:microsoft.com/office/officeart/2008/layout/HalfCircleOrganizationChart"/>
    <dgm:cxn modelId="{A760B25B-528E-4BDB-BA9F-118DC0FAFA41}" type="presParOf" srcId="{91AC65AC-E0C8-4535-A169-38245EA67DA6}" destId="{95DB7D8A-0095-4066-BD4D-D2E6DDC38560}" srcOrd="0" destOrd="0" presId="urn:microsoft.com/office/officeart/2008/layout/HalfCircleOrganizationChart"/>
    <dgm:cxn modelId="{B0002198-7A63-4F2E-BBA5-7EAEDAB01400}" type="presParOf" srcId="{95DB7D8A-0095-4066-BD4D-D2E6DDC38560}" destId="{724D3426-66E3-4BC6-84AF-66338E310653}" srcOrd="0" destOrd="0" presId="urn:microsoft.com/office/officeart/2008/layout/HalfCircleOrganizationChart"/>
    <dgm:cxn modelId="{1F0702D9-CC77-4E64-B9AB-F00541C0B683}" type="presParOf" srcId="{95DB7D8A-0095-4066-BD4D-D2E6DDC38560}" destId="{E4784DEE-4A05-46BF-B364-A1074C62AA34}" srcOrd="1" destOrd="0" presId="urn:microsoft.com/office/officeart/2008/layout/HalfCircleOrganizationChart"/>
    <dgm:cxn modelId="{F9571B30-9448-4390-83D7-BF55851C6CCC}" type="presParOf" srcId="{95DB7D8A-0095-4066-BD4D-D2E6DDC38560}" destId="{64BC4C6B-5264-4A33-B4E7-1C560C2C5BAE}" srcOrd="2" destOrd="0" presId="urn:microsoft.com/office/officeart/2008/layout/HalfCircleOrganizationChart"/>
    <dgm:cxn modelId="{C402A3D5-6521-419C-BAA7-3A1029F40EA9}" type="presParOf" srcId="{95DB7D8A-0095-4066-BD4D-D2E6DDC38560}" destId="{B0EC6C3F-F8F7-4A5D-BA73-5B3448F6126F}" srcOrd="3" destOrd="0" presId="urn:microsoft.com/office/officeart/2008/layout/HalfCircleOrganizationChart"/>
    <dgm:cxn modelId="{360902E1-BDB8-4F12-900C-0053A96BB992}" type="presParOf" srcId="{91AC65AC-E0C8-4535-A169-38245EA67DA6}" destId="{D403295D-2CCF-4EAC-8DC0-A18F09292256}" srcOrd="1" destOrd="0" presId="urn:microsoft.com/office/officeart/2008/layout/HalfCircleOrganizationChart"/>
    <dgm:cxn modelId="{D86C20F6-1136-4653-BF1A-25C351A0D3AF}" type="presParOf" srcId="{91AC65AC-E0C8-4535-A169-38245EA67DA6}" destId="{F605C701-E1F0-458F-BCA7-3322BF0AA48A}" srcOrd="2" destOrd="0" presId="urn:microsoft.com/office/officeart/2008/layout/HalfCircleOrganizationChart"/>
    <dgm:cxn modelId="{A9002848-768A-4782-991B-BE133198737C}" type="presParOf" srcId="{2C48D21E-287C-4AA3-A93F-C2317A590737}" destId="{CAEB0A30-5FD7-4BD6-926E-F23291FC760E}" srcOrd="2" destOrd="0" presId="urn:microsoft.com/office/officeart/2008/layout/HalfCircleOrganizationChart"/>
    <dgm:cxn modelId="{44173277-F55D-40F3-AD5B-5A463785D308}" type="presParOf" srcId="{2C48D21E-287C-4AA3-A93F-C2317A590737}" destId="{70052378-1F14-41CD-B3C7-43B3835D38E9}" srcOrd="3" destOrd="0" presId="urn:microsoft.com/office/officeart/2008/layout/HalfCircleOrganizationChart"/>
    <dgm:cxn modelId="{E399C7B3-03CB-4096-84B8-E8D36772503B}" type="presParOf" srcId="{70052378-1F14-41CD-B3C7-43B3835D38E9}" destId="{B8192880-AB9E-4B82-AC46-AB3B8CACA2A6}" srcOrd="0" destOrd="0" presId="urn:microsoft.com/office/officeart/2008/layout/HalfCircleOrganizationChart"/>
    <dgm:cxn modelId="{55B66DCA-E746-4AD2-A870-D66EB6E5322C}" type="presParOf" srcId="{B8192880-AB9E-4B82-AC46-AB3B8CACA2A6}" destId="{8325B3C5-A1E6-4FFA-AD35-728FC08F55C0}" srcOrd="0" destOrd="0" presId="urn:microsoft.com/office/officeart/2008/layout/HalfCircleOrganizationChart"/>
    <dgm:cxn modelId="{D765E8E0-355E-4FCA-A22A-C519DBBE4E5E}" type="presParOf" srcId="{B8192880-AB9E-4B82-AC46-AB3B8CACA2A6}" destId="{2DD4E348-75FF-4170-A5A8-55248509CFE9}" srcOrd="1" destOrd="0" presId="urn:microsoft.com/office/officeart/2008/layout/HalfCircleOrganizationChart"/>
    <dgm:cxn modelId="{A8CFF7DE-3280-4EDA-8B0F-F47AE0C70E80}" type="presParOf" srcId="{B8192880-AB9E-4B82-AC46-AB3B8CACA2A6}" destId="{DAE07556-344D-4FD1-AC59-2AED49C75488}" srcOrd="2" destOrd="0" presId="urn:microsoft.com/office/officeart/2008/layout/HalfCircleOrganizationChart"/>
    <dgm:cxn modelId="{DD8CC9E4-51EC-429C-B772-5FD5927A8E78}" type="presParOf" srcId="{B8192880-AB9E-4B82-AC46-AB3B8CACA2A6}" destId="{9B68E154-A046-46DF-9F3A-442FA27154B3}" srcOrd="3" destOrd="0" presId="urn:microsoft.com/office/officeart/2008/layout/HalfCircleOrganizationChart"/>
    <dgm:cxn modelId="{AA5F0242-A1A9-4EAE-B99A-A4F331B3175B}" type="presParOf" srcId="{70052378-1F14-41CD-B3C7-43B3835D38E9}" destId="{142B2FE9-10B0-439A-BB9D-E396117B99C5}" srcOrd="1" destOrd="0" presId="urn:microsoft.com/office/officeart/2008/layout/HalfCircleOrganizationChart"/>
    <dgm:cxn modelId="{4DBC9183-5F08-472B-8D9E-B57417541FB8}" type="presParOf" srcId="{70052378-1F14-41CD-B3C7-43B3835D38E9}" destId="{B9BE22C1-AFAF-406F-AC99-E73926EC2543}" srcOrd="2" destOrd="0" presId="urn:microsoft.com/office/officeart/2008/layout/HalfCircleOrganizationChart"/>
    <dgm:cxn modelId="{65EFB021-03BE-4A95-BE1F-C75BB6FAFCAB}" type="presParOf" srcId="{2C48D21E-287C-4AA3-A93F-C2317A590737}" destId="{F81196E4-6564-420F-92DC-8E47397E5AAC}" srcOrd="4" destOrd="0" presId="urn:microsoft.com/office/officeart/2008/layout/HalfCircleOrganizationChart"/>
    <dgm:cxn modelId="{FE4896F1-6DD1-4AD2-9515-9723448E816A}" type="presParOf" srcId="{2C48D21E-287C-4AA3-A93F-C2317A590737}" destId="{C5DABDE2-D391-41E6-B9F7-CC2765E06C0A}" srcOrd="5" destOrd="0" presId="urn:microsoft.com/office/officeart/2008/layout/HalfCircleOrganizationChart"/>
    <dgm:cxn modelId="{4247EF6E-FE14-424F-A92A-C9FB42A70FE3}" type="presParOf" srcId="{C5DABDE2-D391-41E6-B9F7-CC2765E06C0A}" destId="{EEB2B831-4CFE-4003-8AA4-3B58B255A6DA}" srcOrd="0" destOrd="0" presId="urn:microsoft.com/office/officeart/2008/layout/HalfCircleOrganizationChart"/>
    <dgm:cxn modelId="{C55EC8AA-B4E4-4465-AD9D-4099CE6030AB}" type="presParOf" srcId="{EEB2B831-4CFE-4003-8AA4-3B58B255A6DA}" destId="{BABDBCD6-2F4F-46AF-990E-E5E230429776}" srcOrd="0" destOrd="0" presId="urn:microsoft.com/office/officeart/2008/layout/HalfCircleOrganizationChart"/>
    <dgm:cxn modelId="{4F36D39D-87A0-4E87-8E7A-D5B5E0C0D090}" type="presParOf" srcId="{EEB2B831-4CFE-4003-8AA4-3B58B255A6DA}" destId="{AD6A7D26-5D48-4AA1-8BA1-9DF8231B80E4}" srcOrd="1" destOrd="0" presId="urn:microsoft.com/office/officeart/2008/layout/HalfCircleOrganizationChart"/>
    <dgm:cxn modelId="{7691E897-D559-4E8C-AA78-28E96A68B1F8}" type="presParOf" srcId="{EEB2B831-4CFE-4003-8AA4-3B58B255A6DA}" destId="{1AB586B7-0C7D-4DAF-BC79-D87390D00A6E}" srcOrd="2" destOrd="0" presId="urn:microsoft.com/office/officeart/2008/layout/HalfCircleOrganizationChart"/>
    <dgm:cxn modelId="{0AB0B082-31A4-4E8C-AF1D-E4E241EE10F8}" type="presParOf" srcId="{EEB2B831-4CFE-4003-8AA4-3B58B255A6DA}" destId="{B2EBEA30-F6FC-4482-821A-B6269B3578CF}" srcOrd="3" destOrd="0" presId="urn:microsoft.com/office/officeart/2008/layout/HalfCircleOrganizationChart"/>
    <dgm:cxn modelId="{BB4575D7-FCC2-47A8-B94F-9FF1A88CBA3A}" type="presParOf" srcId="{C5DABDE2-D391-41E6-B9F7-CC2765E06C0A}" destId="{003660EF-30BA-47A0-A253-A1272384546D}" srcOrd="1" destOrd="0" presId="urn:microsoft.com/office/officeart/2008/layout/HalfCircleOrganizationChart"/>
    <dgm:cxn modelId="{406A9E52-4C0C-49F7-AAB0-876221C8614E}" type="presParOf" srcId="{003660EF-30BA-47A0-A253-A1272384546D}" destId="{159FC56B-F5C5-4301-9E32-625BB788F805}" srcOrd="0" destOrd="0" presId="urn:microsoft.com/office/officeart/2008/layout/HalfCircleOrganizationChart"/>
    <dgm:cxn modelId="{7B696F01-526B-4D6B-BA08-3B14E11A7694}" type="presParOf" srcId="{003660EF-30BA-47A0-A253-A1272384546D}" destId="{226BECD8-A940-4981-B264-1142514522F1}" srcOrd="1" destOrd="0" presId="urn:microsoft.com/office/officeart/2008/layout/HalfCircleOrganizationChart"/>
    <dgm:cxn modelId="{D727E7E1-5FC6-4E30-9BF6-53F84B165643}" type="presParOf" srcId="{226BECD8-A940-4981-B264-1142514522F1}" destId="{010BFC14-19D9-457A-A30D-54F751E95601}" srcOrd="0" destOrd="0" presId="urn:microsoft.com/office/officeart/2008/layout/HalfCircleOrganizationChart"/>
    <dgm:cxn modelId="{5D47693F-C554-4010-AC54-A44DE13F8F1D}" type="presParOf" srcId="{010BFC14-19D9-457A-A30D-54F751E95601}" destId="{1BF5F9C0-C06A-4C7F-94BC-1F2442B3E06B}" srcOrd="0" destOrd="0" presId="urn:microsoft.com/office/officeart/2008/layout/HalfCircleOrganizationChart"/>
    <dgm:cxn modelId="{2B846C66-062B-410C-B2FC-A891AFE03C60}" type="presParOf" srcId="{010BFC14-19D9-457A-A30D-54F751E95601}" destId="{30E1A2C4-8210-40D2-98FE-9EC79DD75B5C}" srcOrd="1" destOrd="0" presId="urn:microsoft.com/office/officeart/2008/layout/HalfCircleOrganizationChart"/>
    <dgm:cxn modelId="{019CE5DD-7CD8-431F-BEEF-275FA9E4BCDA}" type="presParOf" srcId="{010BFC14-19D9-457A-A30D-54F751E95601}" destId="{579ED663-A95E-4EC5-8E90-5E3B0543F24B}" srcOrd="2" destOrd="0" presId="urn:microsoft.com/office/officeart/2008/layout/HalfCircleOrganizationChart"/>
    <dgm:cxn modelId="{18A146CE-C596-44A6-8011-301C3AC2AD1A}" type="presParOf" srcId="{010BFC14-19D9-457A-A30D-54F751E95601}" destId="{10423449-2A8E-44B7-854D-149164AAF3FF}" srcOrd="3" destOrd="0" presId="urn:microsoft.com/office/officeart/2008/layout/HalfCircleOrganizationChart"/>
    <dgm:cxn modelId="{4030D419-74E4-49D3-A627-DD36505C787F}" type="presParOf" srcId="{226BECD8-A940-4981-B264-1142514522F1}" destId="{AE984208-0FCA-4C09-8A77-D4DA238B9FA3}" srcOrd="1" destOrd="0" presId="urn:microsoft.com/office/officeart/2008/layout/HalfCircleOrganizationChart"/>
    <dgm:cxn modelId="{0438358A-14ED-4568-8DBF-B15C1488B9CE}" type="presParOf" srcId="{226BECD8-A940-4981-B264-1142514522F1}" destId="{06C0EE8C-F1BF-4CEB-A289-2869D7A85072}" srcOrd="2" destOrd="0" presId="urn:microsoft.com/office/officeart/2008/layout/HalfCircleOrganizationChart"/>
    <dgm:cxn modelId="{1E4785B8-FEC8-473B-892B-E022CBEF855B}" type="presParOf" srcId="{C5DABDE2-D391-41E6-B9F7-CC2765E06C0A}" destId="{B052B574-77F0-445A-A4D9-EB4532039C39}" srcOrd="2" destOrd="0" presId="urn:microsoft.com/office/officeart/2008/layout/HalfCircleOrganizationChart"/>
    <dgm:cxn modelId="{16F2A3A0-FD04-4757-ACF2-E8C4E81D406E}" type="presParOf" srcId="{2E49413E-695F-4A59-8845-099DA1465465}" destId="{5603BFF9-E6FE-4FA9-ACBD-F7F5756727A1}" srcOrd="2" destOrd="0" presId="urn:microsoft.com/office/officeart/2008/layout/HalfCircleOrganizationChart"/>
    <dgm:cxn modelId="{18A87843-030B-432F-87C8-561D44316C50}" type="presParOf" srcId="{D61E9DFB-110F-4CD4-AF3E-BA0F23DF9A3A}" destId="{4813B83C-B443-4ADB-A43C-37CD49592E6A}" srcOrd="1" destOrd="0" presId="urn:microsoft.com/office/officeart/2008/layout/HalfCircleOrganizationChart"/>
    <dgm:cxn modelId="{BC721DF2-BE76-4AD2-B245-922AA9E1E1F7}" type="presParOf" srcId="{4813B83C-B443-4ADB-A43C-37CD49592E6A}" destId="{84C1790F-2C9B-4841-8A85-89962C73C4CE}" srcOrd="0" destOrd="0" presId="urn:microsoft.com/office/officeart/2008/layout/HalfCircleOrganizationChart"/>
    <dgm:cxn modelId="{F4AA54F3-D51A-4CE9-B20D-F70B77C3AEC4}" type="presParOf" srcId="{84C1790F-2C9B-4841-8A85-89962C73C4CE}" destId="{91369B58-3DA2-4BE2-87AC-5EBDB854D507}" srcOrd="0" destOrd="0" presId="urn:microsoft.com/office/officeart/2008/layout/HalfCircleOrganizationChart"/>
    <dgm:cxn modelId="{E2066EAE-002A-4F0D-B018-EB677E8DE15B}" type="presParOf" srcId="{84C1790F-2C9B-4841-8A85-89962C73C4CE}" destId="{2E3FF221-0358-47AA-8029-E92DC4895037}" srcOrd="1" destOrd="0" presId="urn:microsoft.com/office/officeart/2008/layout/HalfCircleOrganizationChart"/>
    <dgm:cxn modelId="{3C580B36-CF3B-42BC-AB10-9EE840794C8A}" type="presParOf" srcId="{84C1790F-2C9B-4841-8A85-89962C73C4CE}" destId="{BDC0931D-2F12-4136-84A7-08735089A19C}" srcOrd="2" destOrd="0" presId="urn:microsoft.com/office/officeart/2008/layout/HalfCircleOrganizationChart"/>
    <dgm:cxn modelId="{DF915601-DBE6-4730-BFE5-A1B34BD4378E}" type="presParOf" srcId="{84C1790F-2C9B-4841-8A85-89962C73C4CE}" destId="{56AEB6A6-64F4-437A-958E-2D38EDD8BFCC}" srcOrd="3" destOrd="0" presId="urn:microsoft.com/office/officeart/2008/layout/HalfCircleOrganizationChart"/>
    <dgm:cxn modelId="{9358D28F-CCFA-487D-91BC-8A335345300B}" type="presParOf" srcId="{4813B83C-B443-4ADB-A43C-37CD49592E6A}" destId="{95C63EE7-9E59-4C38-935A-20B7168EDE8E}" srcOrd="1" destOrd="0" presId="urn:microsoft.com/office/officeart/2008/layout/HalfCircleOrganizationChart"/>
    <dgm:cxn modelId="{351E7714-3F73-4AA6-B770-38EFE07348F0}" type="presParOf" srcId="{95C63EE7-9E59-4C38-935A-20B7168EDE8E}" destId="{3343747B-F16B-4BB6-8521-57988DF041F9}" srcOrd="0" destOrd="0" presId="urn:microsoft.com/office/officeart/2008/layout/HalfCircleOrganizationChart"/>
    <dgm:cxn modelId="{FB534F0C-2823-4521-9669-4C02863775E5}" type="presParOf" srcId="{95C63EE7-9E59-4C38-935A-20B7168EDE8E}" destId="{AFB6A3E5-9247-4AB5-9BEE-2DD84BF36037}" srcOrd="1" destOrd="0" presId="urn:microsoft.com/office/officeart/2008/layout/HalfCircleOrganizationChart"/>
    <dgm:cxn modelId="{CDDFA449-BBCB-43C6-8C46-E3515DF68CDC}" type="presParOf" srcId="{AFB6A3E5-9247-4AB5-9BEE-2DD84BF36037}" destId="{D1BF0678-53B9-4631-AF3D-4C11CCC200CC}" srcOrd="0" destOrd="0" presId="urn:microsoft.com/office/officeart/2008/layout/HalfCircleOrganizationChart"/>
    <dgm:cxn modelId="{E57C40D7-F0A4-412E-B90C-4D66F2BFA390}" type="presParOf" srcId="{D1BF0678-53B9-4631-AF3D-4C11CCC200CC}" destId="{B8454BE0-B195-41CC-879E-E0ED0073F64E}" srcOrd="0" destOrd="0" presId="urn:microsoft.com/office/officeart/2008/layout/HalfCircleOrganizationChart"/>
    <dgm:cxn modelId="{7D782C74-147E-4037-8F9D-EA621F293FCC}" type="presParOf" srcId="{D1BF0678-53B9-4631-AF3D-4C11CCC200CC}" destId="{5E21D91E-BD85-4FD0-BE7D-6D72654F61E5}" srcOrd="1" destOrd="0" presId="urn:microsoft.com/office/officeart/2008/layout/HalfCircleOrganizationChart"/>
    <dgm:cxn modelId="{4E4B5C41-208A-41ED-95DE-F3439CB63806}" type="presParOf" srcId="{D1BF0678-53B9-4631-AF3D-4C11CCC200CC}" destId="{12B99DE1-54B0-483F-AB07-1A95D9C0CC17}" srcOrd="2" destOrd="0" presId="urn:microsoft.com/office/officeart/2008/layout/HalfCircleOrganizationChart"/>
    <dgm:cxn modelId="{636DE80F-E5A3-4A6C-B5A8-2D81F0AB70F4}" type="presParOf" srcId="{D1BF0678-53B9-4631-AF3D-4C11CCC200CC}" destId="{F91D079A-748F-4C79-B13C-B6D71905D8C3}" srcOrd="3" destOrd="0" presId="urn:microsoft.com/office/officeart/2008/layout/HalfCircleOrganizationChart"/>
    <dgm:cxn modelId="{CAB5EFB6-8662-4A83-A6B0-57848857CD95}" type="presParOf" srcId="{AFB6A3E5-9247-4AB5-9BEE-2DD84BF36037}" destId="{7082FEEE-677E-4B63-AC18-96D49FB47638}" srcOrd="1" destOrd="0" presId="urn:microsoft.com/office/officeart/2008/layout/HalfCircleOrganizationChart"/>
    <dgm:cxn modelId="{AF693400-D3C9-4417-A100-FAAEE8E6CCEE}" type="presParOf" srcId="{AFB6A3E5-9247-4AB5-9BEE-2DD84BF36037}" destId="{85D7D224-4EBD-4D4A-89F4-66BD677CE309}" srcOrd="2" destOrd="0" presId="urn:microsoft.com/office/officeart/2008/layout/HalfCircleOrganizationChart"/>
    <dgm:cxn modelId="{0670C6E4-43EF-455D-B437-BD413D5211F8}" type="presParOf" srcId="{4813B83C-B443-4ADB-A43C-37CD49592E6A}" destId="{31AE723A-9712-4749-B360-6FF19622F5B2}"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BDF4DD-D64E-4121-9686-DD4037FEAA5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EAB37C17-D3AF-402E-8E17-EF9759C05AED}">
      <dgm:prSet phldrT="[Text]"/>
      <dgm:spPr/>
      <dgm:t>
        <a:bodyPr/>
        <a:lstStyle/>
        <a:p>
          <a:r>
            <a:rPr lang="en-US" dirty="0" smtClean="0"/>
            <a:t>Ahab &amp; Jezebel</a:t>
          </a:r>
          <a:endParaRPr lang="en-US" dirty="0"/>
        </a:p>
      </dgm:t>
    </dgm:pt>
    <dgm:pt modelId="{BFCB171A-0C2A-4308-B212-C82EB57C69B6}" type="parTrans" cxnId="{D4E94FFB-F72A-4BB6-8266-E6850B565951}">
      <dgm:prSet/>
      <dgm:spPr/>
      <dgm:t>
        <a:bodyPr/>
        <a:lstStyle/>
        <a:p>
          <a:endParaRPr lang="en-US"/>
        </a:p>
      </dgm:t>
    </dgm:pt>
    <dgm:pt modelId="{91D68A7E-E82C-42F6-9712-C43C9DFAB48A}" type="sibTrans" cxnId="{D4E94FFB-F72A-4BB6-8266-E6850B565951}">
      <dgm:prSet/>
      <dgm:spPr/>
      <dgm:t>
        <a:bodyPr/>
        <a:lstStyle/>
        <a:p>
          <a:endParaRPr lang="en-US"/>
        </a:p>
      </dgm:t>
    </dgm:pt>
    <dgm:pt modelId="{7A02128C-7BEC-419A-B48F-8C7A2B840F58}">
      <dgm:prSet phldrT="[Text]"/>
      <dgm:spPr/>
      <dgm:t>
        <a:bodyPr/>
        <a:lstStyle/>
        <a:p>
          <a:r>
            <a:rPr lang="en-US" dirty="0" err="1" smtClean="0"/>
            <a:t>Jehoram</a:t>
          </a:r>
          <a:endParaRPr lang="en-US" dirty="0"/>
        </a:p>
      </dgm:t>
    </dgm:pt>
    <dgm:pt modelId="{18662FF6-735E-4975-B899-215470141C57}" type="parTrans" cxnId="{E9287D94-B26C-4F47-963C-6A76AAE01092}">
      <dgm:prSet/>
      <dgm:spPr/>
      <dgm:t>
        <a:bodyPr/>
        <a:lstStyle/>
        <a:p>
          <a:endParaRPr lang="en-US"/>
        </a:p>
      </dgm:t>
    </dgm:pt>
    <dgm:pt modelId="{1DF91405-0DBC-4ED7-913B-2B92789607A4}" type="sibTrans" cxnId="{E9287D94-B26C-4F47-963C-6A76AAE01092}">
      <dgm:prSet/>
      <dgm:spPr/>
      <dgm:t>
        <a:bodyPr/>
        <a:lstStyle/>
        <a:p>
          <a:endParaRPr lang="en-US"/>
        </a:p>
      </dgm:t>
    </dgm:pt>
    <dgm:pt modelId="{4895DCCD-186A-4BC5-815D-795732CC98FE}">
      <dgm:prSet phldrT="[Text]"/>
      <dgm:spPr/>
      <dgm:t>
        <a:bodyPr/>
        <a:lstStyle/>
        <a:p>
          <a:r>
            <a:rPr lang="en-US" dirty="0" smtClean="0"/>
            <a:t>Jehoshaphat  &amp; Wife</a:t>
          </a:r>
          <a:endParaRPr lang="en-US" dirty="0"/>
        </a:p>
      </dgm:t>
    </dgm:pt>
    <dgm:pt modelId="{D801DF9B-E4D5-40BC-ABD6-7A540EDD7538}" type="parTrans" cxnId="{3F7DCEAF-158A-47F1-9CA2-E1259CF5D16B}">
      <dgm:prSet/>
      <dgm:spPr/>
      <dgm:t>
        <a:bodyPr/>
        <a:lstStyle/>
        <a:p>
          <a:endParaRPr lang="en-US"/>
        </a:p>
      </dgm:t>
    </dgm:pt>
    <dgm:pt modelId="{3AD087F4-305E-415A-A365-314E2E491D5C}" type="sibTrans" cxnId="{3F7DCEAF-158A-47F1-9CA2-E1259CF5D16B}">
      <dgm:prSet/>
      <dgm:spPr/>
      <dgm:t>
        <a:bodyPr/>
        <a:lstStyle/>
        <a:p>
          <a:endParaRPr lang="en-US"/>
        </a:p>
      </dgm:t>
    </dgm:pt>
    <dgm:pt modelId="{FB9538F9-51B7-47A4-A523-DF761A276813}">
      <dgm:prSet phldrT="[Text]"/>
      <dgm:spPr/>
      <dgm:t>
        <a:bodyPr/>
        <a:lstStyle/>
        <a:p>
          <a:r>
            <a:rPr lang="en-US" dirty="0" err="1" smtClean="0"/>
            <a:t>Ahaziah</a:t>
          </a:r>
          <a:endParaRPr lang="en-US" dirty="0"/>
        </a:p>
      </dgm:t>
    </dgm:pt>
    <dgm:pt modelId="{F6116148-0329-4722-9078-7B06A82AE4F8}" type="parTrans" cxnId="{E738A236-192F-434B-ACA5-3A9BE8A2691E}">
      <dgm:prSet/>
      <dgm:spPr/>
      <dgm:t>
        <a:bodyPr/>
        <a:lstStyle/>
        <a:p>
          <a:endParaRPr lang="en-US"/>
        </a:p>
      </dgm:t>
    </dgm:pt>
    <dgm:pt modelId="{8B271FFB-91CA-4891-BAA9-99EA1DF85A9D}" type="sibTrans" cxnId="{E738A236-192F-434B-ACA5-3A9BE8A2691E}">
      <dgm:prSet/>
      <dgm:spPr/>
      <dgm:t>
        <a:bodyPr/>
        <a:lstStyle/>
        <a:p>
          <a:endParaRPr lang="en-US"/>
        </a:p>
      </dgm:t>
    </dgm:pt>
    <dgm:pt modelId="{BC1040AF-5409-4F6A-8B71-D434BF8288FC}">
      <dgm:prSet phldrT="[Text]"/>
      <dgm:spPr/>
      <dgm:t>
        <a:bodyPr/>
        <a:lstStyle/>
        <a:p>
          <a:r>
            <a:rPr lang="en-US" dirty="0" err="1" smtClean="0"/>
            <a:t>Jehoram</a:t>
          </a:r>
          <a:endParaRPr lang="en-US" dirty="0"/>
        </a:p>
      </dgm:t>
    </dgm:pt>
    <dgm:pt modelId="{344FE985-22F2-4894-BF8E-789041BEE039}" type="parTrans" cxnId="{8B723DD6-80B6-4F84-A27E-5E14D3237451}">
      <dgm:prSet/>
      <dgm:spPr>
        <a:ln>
          <a:solidFill>
            <a:srgbClr val="C00000"/>
          </a:solidFill>
        </a:ln>
      </dgm:spPr>
      <dgm:t>
        <a:bodyPr/>
        <a:lstStyle/>
        <a:p>
          <a:endParaRPr lang="en-US"/>
        </a:p>
      </dgm:t>
    </dgm:pt>
    <dgm:pt modelId="{DE44C896-D01E-47F4-8BA8-4B9DF24535F1}" type="sibTrans" cxnId="{8B723DD6-80B6-4F84-A27E-5E14D3237451}">
      <dgm:prSet/>
      <dgm:spPr/>
      <dgm:t>
        <a:bodyPr/>
        <a:lstStyle/>
        <a:p>
          <a:endParaRPr lang="en-US"/>
        </a:p>
      </dgm:t>
    </dgm:pt>
    <dgm:pt modelId="{CF826363-9855-495F-A03D-79DEEC1431FB}">
      <dgm:prSet phldrT="[Text]"/>
      <dgm:spPr/>
      <dgm:t>
        <a:bodyPr/>
        <a:lstStyle/>
        <a:p>
          <a:r>
            <a:rPr lang="en-US" b="1" dirty="0" err="1" smtClean="0"/>
            <a:t>Athaliah</a:t>
          </a:r>
          <a:endParaRPr lang="en-US" b="1" dirty="0"/>
        </a:p>
      </dgm:t>
    </dgm:pt>
    <dgm:pt modelId="{DA5B3DAA-42BA-4927-9C72-818B019690CE}" type="parTrans" cxnId="{9676D3A2-F51D-4AFA-8308-336362D87D3F}">
      <dgm:prSet/>
      <dgm:spPr/>
      <dgm:t>
        <a:bodyPr/>
        <a:lstStyle/>
        <a:p>
          <a:endParaRPr lang="en-US"/>
        </a:p>
      </dgm:t>
    </dgm:pt>
    <dgm:pt modelId="{B8BBDFE1-14A5-42FD-8AE2-91655D9F246F}" type="sibTrans" cxnId="{9676D3A2-F51D-4AFA-8308-336362D87D3F}">
      <dgm:prSet/>
      <dgm:spPr/>
      <dgm:t>
        <a:bodyPr/>
        <a:lstStyle/>
        <a:p>
          <a:endParaRPr lang="en-US"/>
        </a:p>
      </dgm:t>
    </dgm:pt>
    <dgm:pt modelId="{8FE29318-E048-4773-95B2-C1D66123F3E1}">
      <dgm:prSet phldrT="[Text]"/>
      <dgm:spPr/>
      <dgm:t>
        <a:bodyPr/>
        <a:lstStyle/>
        <a:p>
          <a:r>
            <a:rPr lang="en-US" b="0" dirty="0" err="1" smtClean="0"/>
            <a:t>Ahaziah</a:t>
          </a:r>
          <a:endParaRPr lang="en-US" b="0" dirty="0"/>
        </a:p>
      </dgm:t>
    </dgm:pt>
    <dgm:pt modelId="{95E1413A-9780-4C9A-A475-FF8E806F2C20}" type="parTrans" cxnId="{2572BDA6-2E41-4781-8395-2C35EF3426A2}">
      <dgm:prSet/>
      <dgm:spPr>
        <a:ln>
          <a:solidFill>
            <a:schemeClr val="tx2"/>
          </a:solidFill>
        </a:ln>
        <a:effectLst/>
      </dgm:spPr>
      <dgm:t>
        <a:bodyPr/>
        <a:lstStyle/>
        <a:p>
          <a:endParaRPr lang="en-US"/>
        </a:p>
      </dgm:t>
    </dgm:pt>
    <dgm:pt modelId="{E8FC6B18-1345-4F48-B1D5-F1A333F6389D}" type="sibTrans" cxnId="{2572BDA6-2E41-4781-8395-2C35EF3426A2}">
      <dgm:prSet/>
      <dgm:spPr/>
      <dgm:t>
        <a:bodyPr/>
        <a:lstStyle/>
        <a:p>
          <a:endParaRPr lang="en-US"/>
        </a:p>
      </dgm:t>
    </dgm:pt>
    <dgm:pt modelId="{69D6BD03-5B7E-4D97-8C8B-E4F0E63DA27D}">
      <dgm:prSet phldrT="[Text]"/>
      <dgm:spPr/>
      <dgm:t>
        <a:bodyPr/>
        <a:lstStyle/>
        <a:p>
          <a:r>
            <a:rPr lang="en-US" b="1" dirty="0" err="1" smtClean="0"/>
            <a:t>Jehoshabeath</a:t>
          </a:r>
          <a:endParaRPr lang="en-US" b="1" dirty="0"/>
        </a:p>
      </dgm:t>
    </dgm:pt>
    <dgm:pt modelId="{807C754F-EB16-47DA-A819-782748526910}" type="parTrans" cxnId="{A3043192-A066-438B-9706-DC389C88F9AA}">
      <dgm:prSet/>
      <dgm:spPr>
        <a:ln>
          <a:gradFill>
            <a:gsLst>
              <a:gs pos="0">
                <a:srgbClr val="000082"/>
              </a:gs>
              <a:gs pos="30000">
                <a:srgbClr val="66008F"/>
              </a:gs>
              <a:gs pos="64999">
                <a:srgbClr val="BA0066"/>
              </a:gs>
              <a:gs pos="89999">
                <a:srgbClr val="FF0000"/>
              </a:gs>
              <a:gs pos="100000">
                <a:srgbClr val="FF8200"/>
              </a:gs>
            </a:gsLst>
            <a:lin ang="5400000" scaled="0"/>
          </a:gradFill>
        </a:ln>
      </dgm:spPr>
      <dgm:t>
        <a:bodyPr/>
        <a:lstStyle/>
        <a:p>
          <a:endParaRPr lang="en-US"/>
        </a:p>
      </dgm:t>
    </dgm:pt>
    <dgm:pt modelId="{2DE5CA66-4932-4526-BE0E-192743D44EB6}" type="sibTrans" cxnId="{A3043192-A066-438B-9706-DC389C88F9AA}">
      <dgm:prSet/>
      <dgm:spPr/>
      <dgm:t>
        <a:bodyPr/>
        <a:lstStyle/>
        <a:p>
          <a:endParaRPr lang="en-US"/>
        </a:p>
      </dgm:t>
    </dgm:pt>
    <dgm:pt modelId="{5610B977-0DF8-4F51-A665-40ED13B61357}">
      <dgm:prSet phldrT="[Text]"/>
      <dgm:spPr/>
      <dgm:t>
        <a:bodyPr/>
        <a:lstStyle/>
        <a:p>
          <a:r>
            <a:rPr lang="en-US" b="0" dirty="0" err="1" smtClean="0"/>
            <a:t>Joash</a:t>
          </a:r>
          <a:endParaRPr lang="en-US" b="0" dirty="0"/>
        </a:p>
      </dgm:t>
    </dgm:pt>
    <dgm:pt modelId="{9CF330BD-B2AD-4076-BAB6-EF5578F5447A}" type="parTrans" cxnId="{0C3A9D5C-3A2D-4562-BDBF-CCA6570F7314}">
      <dgm:prSet/>
      <dgm:spPr/>
      <dgm:t>
        <a:bodyPr/>
        <a:lstStyle/>
        <a:p>
          <a:endParaRPr lang="en-US"/>
        </a:p>
      </dgm:t>
    </dgm:pt>
    <dgm:pt modelId="{B74C26FE-8FCD-4A9C-ACA9-0F67BA2A8271}" type="sibTrans" cxnId="{0C3A9D5C-3A2D-4562-BDBF-CCA6570F7314}">
      <dgm:prSet/>
      <dgm:spPr/>
      <dgm:t>
        <a:bodyPr/>
        <a:lstStyle/>
        <a:p>
          <a:endParaRPr lang="en-US"/>
        </a:p>
      </dgm:t>
    </dgm:pt>
    <dgm:pt modelId="{D61E9DFB-110F-4CD4-AF3E-BA0F23DF9A3A}" type="pres">
      <dgm:prSet presAssocID="{2DBDF4DD-D64E-4121-9686-DD4037FEAA5A}" presName="Name0" presStyleCnt="0">
        <dgm:presLayoutVars>
          <dgm:orgChart val="1"/>
          <dgm:chPref val="1"/>
          <dgm:dir/>
          <dgm:animOne val="branch"/>
          <dgm:animLvl val="lvl"/>
          <dgm:resizeHandles/>
        </dgm:presLayoutVars>
      </dgm:prSet>
      <dgm:spPr/>
      <dgm:t>
        <a:bodyPr/>
        <a:lstStyle/>
        <a:p>
          <a:endParaRPr lang="en-US"/>
        </a:p>
      </dgm:t>
    </dgm:pt>
    <dgm:pt modelId="{2E49413E-695F-4A59-8845-099DA1465465}" type="pres">
      <dgm:prSet presAssocID="{EAB37C17-D3AF-402E-8E17-EF9759C05AED}" presName="hierRoot1" presStyleCnt="0">
        <dgm:presLayoutVars>
          <dgm:hierBranch val="init"/>
        </dgm:presLayoutVars>
      </dgm:prSet>
      <dgm:spPr/>
    </dgm:pt>
    <dgm:pt modelId="{4CABADF8-ABAA-4F1F-800A-860059EB0941}" type="pres">
      <dgm:prSet presAssocID="{EAB37C17-D3AF-402E-8E17-EF9759C05AED}" presName="rootComposite1" presStyleCnt="0"/>
      <dgm:spPr/>
    </dgm:pt>
    <dgm:pt modelId="{AAA0EC47-265D-479F-B8A8-A2AB32CE445E}" type="pres">
      <dgm:prSet presAssocID="{EAB37C17-D3AF-402E-8E17-EF9759C05AED}" presName="rootText1" presStyleLbl="alignAcc1" presStyleIdx="0" presStyleCnt="0">
        <dgm:presLayoutVars>
          <dgm:chPref val="3"/>
        </dgm:presLayoutVars>
      </dgm:prSet>
      <dgm:spPr/>
      <dgm:t>
        <a:bodyPr/>
        <a:lstStyle/>
        <a:p>
          <a:endParaRPr lang="en-US"/>
        </a:p>
      </dgm:t>
    </dgm:pt>
    <dgm:pt modelId="{A0B90521-4A18-4565-A3A1-5D889D75EFD6}" type="pres">
      <dgm:prSet presAssocID="{EAB37C17-D3AF-402E-8E17-EF9759C05AED}" presName="topArc1" presStyleLbl="parChTrans1D1" presStyleIdx="0" presStyleCnt="18"/>
      <dgm:spPr/>
    </dgm:pt>
    <dgm:pt modelId="{DBA55FD9-1883-47F1-BA1F-75643D9B5E1F}" type="pres">
      <dgm:prSet presAssocID="{EAB37C17-D3AF-402E-8E17-EF9759C05AED}" presName="bottomArc1" presStyleLbl="parChTrans1D1" presStyleIdx="1" presStyleCnt="18"/>
      <dgm:spPr/>
    </dgm:pt>
    <dgm:pt modelId="{92813098-5758-4B5A-A8F3-908FA13CECE5}" type="pres">
      <dgm:prSet presAssocID="{EAB37C17-D3AF-402E-8E17-EF9759C05AED}" presName="topConnNode1" presStyleLbl="node1" presStyleIdx="0" presStyleCnt="0"/>
      <dgm:spPr/>
      <dgm:t>
        <a:bodyPr/>
        <a:lstStyle/>
        <a:p>
          <a:endParaRPr lang="en-US"/>
        </a:p>
      </dgm:t>
    </dgm:pt>
    <dgm:pt modelId="{2C48D21E-287C-4AA3-A93F-C2317A590737}" type="pres">
      <dgm:prSet presAssocID="{EAB37C17-D3AF-402E-8E17-EF9759C05AED}" presName="hierChild2" presStyleCnt="0"/>
      <dgm:spPr/>
    </dgm:pt>
    <dgm:pt modelId="{56C8FF92-02E9-4811-8A81-13ABB100D0B1}" type="pres">
      <dgm:prSet presAssocID="{F6116148-0329-4722-9078-7B06A82AE4F8}" presName="Name28" presStyleLbl="parChTrans1D2" presStyleIdx="0" presStyleCnt="4"/>
      <dgm:spPr/>
      <dgm:t>
        <a:bodyPr/>
        <a:lstStyle/>
        <a:p>
          <a:endParaRPr lang="en-US"/>
        </a:p>
      </dgm:t>
    </dgm:pt>
    <dgm:pt modelId="{91AC65AC-E0C8-4535-A169-38245EA67DA6}" type="pres">
      <dgm:prSet presAssocID="{FB9538F9-51B7-47A4-A523-DF761A276813}" presName="hierRoot2" presStyleCnt="0">
        <dgm:presLayoutVars>
          <dgm:hierBranch val="init"/>
        </dgm:presLayoutVars>
      </dgm:prSet>
      <dgm:spPr/>
    </dgm:pt>
    <dgm:pt modelId="{95DB7D8A-0095-4066-BD4D-D2E6DDC38560}" type="pres">
      <dgm:prSet presAssocID="{FB9538F9-51B7-47A4-A523-DF761A276813}" presName="rootComposite2" presStyleCnt="0"/>
      <dgm:spPr/>
    </dgm:pt>
    <dgm:pt modelId="{724D3426-66E3-4BC6-84AF-66338E310653}" type="pres">
      <dgm:prSet presAssocID="{FB9538F9-51B7-47A4-A523-DF761A276813}" presName="rootText2" presStyleLbl="alignAcc1" presStyleIdx="0" presStyleCnt="0">
        <dgm:presLayoutVars>
          <dgm:chPref val="3"/>
        </dgm:presLayoutVars>
      </dgm:prSet>
      <dgm:spPr/>
      <dgm:t>
        <a:bodyPr/>
        <a:lstStyle/>
        <a:p>
          <a:endParaRPr lang="en-US"/>
        </a:p>
      </dgm:t>
    </dgm:pt>
    <dgm:pt modelId="{E4784DEE-4A05-46BF-B364-A1074C62AA34}" type="pres">
      <dgm:prSet presAssocID="{FB9538F9-51B7-47A4-A523-DF761A276813}" presName="topArc2" presStyleLbl="parChTrans1D1" presStyleIdx="2" presStyleCnt="18"/>
      <dgm:spPr/>
    </dgm:pt>
    <dgm:pt modelId="{64BC4C6B-5264-4A33-B4E7-1C560C2C5BAE}" type="pres">
      <dgm:prSet presAssocID="{FB9538F9-51B7-47A4-A523-DF761A276813}" presName="bottomArc2" presStyleLbl="parChTrans1D1" presStyleIdx="3" presStyleCnt="18"/>
      <dgm:spPr/>
    </dgm:pt>
    <dgm:pt modelId="{B0EC6C3F-F8F7-4A5D-BA73-5B3448F6126F}" type="pres">
      <dgm:prSet presAssocID="{FB9538F9-51B7-47A4-A523-DF761A276813}" presName="topConnNode2" presStyleLbl="node2" presStyleIdx="0" presStyleCnt="0"/>
      <dgm:spPr/>
      <dgm:t>
        <a:bodyPr/>
        <a:lstStyle/>
        <a:p>
          <a:endParaRPr lang="en-US"/>
        </a:p>
      </dgm:t>
    </dgm:pt>
    <dgm:pt modelId="{D403295D-2CCF-4EAC-8DC0-A18F09292256}" type="pres">
      <dgm:prSet presAssocID="{FB9538F9-51B7-47A4-A523-DF761A276813}" presName="hierChild4" presStyleCnt="0"/>
      <dgm:spPr/>
    </dgm:pt>
    <dgm:pt modelId="{F605C701-E1F0-458F-BCA7-3322BF0AA48A}" type="pres">
      <dgm:prSet presAssocID="{FB9538F9-51B7-47A4-A523-DF761A276813}" presName="hierChild5" presStyleCnt="0"/>
      <dgm:spPr/>
    </dgm:pt>
    <dgm:pt modelId="{CAEB0A30-5FD7-4BD6-926E-F23291FC760E}" type="pres">
      <dgm:prSet presAssocID="{18662FF6-735E-4975-B899-215470141C57}" presName="Name28" presStyleLbl="parChTrans1D2" presStyleIdx="1" presStyleCnt="4"/>
      <dgm:spPr/>
      <dgm:t>
        <a:bodyPr/>
        <a:lstStyle/>
        <a:p>
          <a:endParaRPr lang="en-US"/>
        </a:p>
      </dgm:t>
    </dgm:pt>
    <dgm:pt modelId="{70052378-1F14-41CD-B3C7-43B3835D38E9}" type="pres">
      <dgm:prSet presAssocID="{7A02128C-7BEC-419A-B48F-8C7A2B840F58}" presName="hierRoot2" presStyleCnt="0">
        <dgm:presLayoutVars>
          <dgm:hierBranch val="init"/>
        </dgm:presLayoutVars>
      </dgm:prSet>
      <dgm:spPr/>
    </dgm:pt>
    <dgm:pt modelId="{B8192880-AB9E-4B82-AC46-AB3B8CACA2A6}" type="pres">
      <dgm:prSet presAssocID="{7A02128C-7BEC-419A-B48F-8C7A2B840F58}" presName="rootComposite2" presStyleCnt="0"/>
      <dgm:spPr/>
    </dgm:pt>
    <dgm:pt modelId="{8325B3C5-A1E6-4FFA-AD35-728FC08F55C0}" type="pres">
      <dgm:prSet presAssocID="{7A02128C-7BEC-419A-B48F-8C7A2B840F58}" presName="rootText2" presStyleLbl="alignAcc1" presStyleIdx="0" presStyleCnt="0">
        <dgm:presLayoutVars>
          <dgm:chPref val="3"/>
        </dgm:presLayoutVars>
      </dgm:prSet>
      <dgm:spPr/>
      <dgm:t>
        <a:bodyPr/>
        <a:lstStyle/>
        <a:p>
          <a:endParaRPr lang="en-US"/>
        </a:p>
      </dgm:t>
    </dgm:pt>
    <dgm:pt modelId="{2DD4E348-75FF-4170-A5A8-55248509CFE9}" type="pres">
      <dgm:prSet presAssocID="{7A02128C-7BEC-419A-B48F-8C7A2B840F58}" presName="topArc2" presStyleLbl="parChTrans1D1" presStyleIdx="4" presStyleCnt="18"/>
      <dgm:spPr/>
    </dgm:pt>
    <dgm:pt modelId="{DAE07556-344D-4FD1-AC59-2AED49C75488}" type="pres">
      <dgm:prSet presAssocID="{7A02128C-7BEC-419A-B48F-8C7A2B840F58}" presName="bottomArc2" presStyleLbl="parChTrans1D1" presStyleIdx="5" presStyleCnt="18"/>
      <dgm:spPr/>
    </dgm:pt>
    <dgm:pt modelId="{9B68E154-A046-46DF-9F3A-442FA27154B3}" type="pres">
      <dgm:prSet presAssocID="{7A02128C-7BEC-419A-B48F-8C7A2B840F58}" presName="topConnNode2" presStyleLbl="node2" presStyleIdx="0" presStyleCnt="0"/>
      <dgm:spPr/>
      <dgm:t>
        <a:bodyPr/>
        <a:lstStyle/>
        <a:p>
          <a:endParaRPr lang="en-US"/>
        </a:p>
      </dgm:t>
    </dgm:pt>
    <dgm:pt modelId="{142B2FE9-10B0-439A-BB9D-E396117B99C5}" type="pres">
      <dgm:prSet presAssocID="{7A02128C-7BEC-419A-B48F-8C7A2B840F58}" presName="hierChild4" presStyleCnt="0"/>
      <dgm:spPr/>
    </dgm:pt>
    <dgm:pt modelId="{B9BE22C1-AFAF-406F-AC99-E73926EC2543}" type="pres">
      <dgm:prSet presAssocID="{7A02128C-7BEC-419A-B48F-8C7A2B840F58}" presName="hierChild5" presStyleCnt="0"/>
      <dgm:spPr/>
    </dgm:pt>
    <dgm:pt modelId="{F81196E4-6564-420F-92DC-8E47397E5AAC}" type="pres">
      <dgm:prSet presAssocID="{DA5B3DAA-42BA-4927-9C72-818B019690CE}" presName="Name28" presStyleLbl="parChTrans1D2" presStyleIdx="2" presStyleCnt="4"/>
      <dgm:spPr/>
      <dgm:t>
        <a:bodyPr/>
        <a:lstStyle/>
        <a:p>
          <a:endParaRPr lang="en-US"/>
        </a:p>
      </dgm:t>
    </dgm:pt>
    <dgm:pt modelId="{C5DABDE2-D391-41E6-B9F7-CC2765E06C0A}" type="pres">
      <dgm:prSet presAssocID="{CF826363-9855-495F-A03D-79DEEC1431FB}" presName="hierRoot2" presStyleCnt="0">
        <dgm:presLayoutVars>
          <dgm:hierBranch val="init"/>
        </dgm:presLayoutVars>
      </dgm:prSet>
      <dgm:spPr/>
    </dgm:pt>
    <dgm:pt modelId="{EEB2B831-4CFE-4003-8AA4-3B58B255A6DA}" type="pres">
      <dgm:prSet presAssocID="{CF826363-9855-495F-A03D-79DEEC1431FB}" presName="rootComposite2" presStyleCnt="0"/>
      <dgm:spPr/>
    </dgm:pt>
    <dgm:pt modelId="{BABDBCD6-2F4F-46AF-990E-E5E230429776}" type="pres">
      <dgm:prSet presAssocID="{CF826363-9855-495F-A03D-79DEEC1431FB}" presName="rootText2" presStyleLbl="alignAcc1" presStyleIdx="0" presStyleCnt="0">
        <dgm:presLayoutVars>
          <dgm:chPref val="3"/>
        </dgm:presLayoutVars>
      </dgm:prSet>
      <dgm:spPr/>
      <dgm:t>
        <a:bodyPr/>
        <a:lstStyle/>
        <a:p>
          <a:endParaRPr lang="en-US"/>
        </a:p>
      </dgm:t>
    </dgm:pt>
    <dgm:pt modelId="{AD6A7D26-5D48-4AA1-8BA1-9DF8231B80E4}" type="pres">
      <dgm:prSet presAssocID="{CF826363-9855-495F-A03D-79DEEC1431FB}" presName="topArc2" presStyleLbl="parChTrans1D1" presStyleIdx="6" presStyleCnt="18"/>
      <dgm:spPr/>
    </dgm:pt>
    <dgm:pt modelId="{1AB586B7-0C7D-4DAF-BC79-D87390D00A6E}" type="pres">
      <dgm:prSet presAssocID="{CF826363-9855-495F-A03D-79DEEC1431FB}" presName="bottomArc2" presStyleLbl="parChTrans1D1" presStyleIdx="7" presStyleCnt="18"/>
      <dgm:spPr/>
    </dgm:pt>
    <dgm:pt modelId="{B2EBEA30-F6FC-4482-821A-B6269B3578CF}" type="pres">
      <dgm:prSet presAssocID="{CF826363-9855-495F-A03D-79DEEC1431FB}" presName="topConnNode2" presStyleLbl="node2" presStyleIdx="0" presStyleCnt="0"/>
      <dgm:spPr/>
      <dgm:t>
        <a:bodyPr/>
        <a:lstStyle/>
        <a:p>
          <a:endParaRPr lang="en-US"/>
        </a:p>
      </dgm:t>
    </dgm:pt>
    <dgm:pt modelId="{003660EF-30BA-47A0-A253-A1272384546D}" type="pres">
      <dgm:prSet presAssocID="{CF826363-9855-495F-A03D-79DEEC1431FB}" presName="hierChild4" presStyleCnt="0"/>
      <dgm:spPr/>
    </dgm:pt>
    <dgm:pt modelId="{159FC56B-F5C5-4301-9E32-625BB788F805}" type="pres">
      <dgm:prSet presAssocID="{95E1413A-9780-4C9A-A475-FF8E806F2C20}" presName="Name28" presStyleLbl="parChTrans1D3" presStyleIdx="0" presStyleCnt="2"/>
      <dgm:spPr/>
      <dgm:t>
        <a:bodyPr/>
        <a:lstStyle/>
        <a:p>
          <a:endParaRPr lang="en-US"/>
        </a:p>
      </dgm:t>
    </dgm:pt>
    <dgm:pt modelId="{226BECD8-A940-4981-B264-1142514522F1}" type="pres">
      <dgm:prSet presAssocID="{8FE29318-E048-4773-95B2-C1D66123F3E1}" presName="hierRoot2" presStyleCnt="0">
        <dgm:presLayoutVars>
          <dgm:hierBranch val="init"/>
        </dgm:presLayoutVars>
      </dgm:prSet>
      <dgm:spPr/>
    </dgm:pt>
    <dgm:pt modelId="{010BFC14-19D9-457A-A30D-54F751E95601}" type="pres">
      <dgm:prSet presAssocID="{8FE29318-E048-4773-95B2-C1D66123F3E1}" presName="rootComposite2" presStyleCnt="0"/>
      <dgm:spPr/>
    </dgm:pt>
    <dgm:pt modelId="{1BF5F9C0-C06A-4C7F-94BC-1F2442B3E06B}" type="pres">
      <dgm:prSet presAssocID="{8FE29318-E048-4773-95B2-C1D66123F3E1}" presName="rootText2" presStyleLbl="alignAcc1" presStyleIdx="0" presStyleCnt="0" custLinFactNeighborX="58573">
        <dgm:presLayoutVars>
          <dgm:chPref val="3"/>
        </dgm:presLayoutVars>
      </dgm:prSet>
      <dgm:spPr/>
      <dgm:t>
        <a:bodyPr/>
        <a:lstStyle/>
        <a:p>
          <a:endParaRPr lang="en-US"/>
        </a:p>
      </dgm:t>
    </dgm:pt>
    <dgm:pt modelId="{30E1A2C4-8210-40D2-98FE-9EC79DD75B5C}" type="pres">
      <dgm:prSet presAssocID="{8FE29318-E048-4773-95B2-C1D66123F3E1}" presName="topArc2" presStyleLbl="parChTrans1D1" presStyleIdx="8" presStyleCnt="18"/>
      <dgm:spPr>
        <a:ln>
          <a:gradFill>
            <a:gsLst>
              <a:gs pos="0">
                <a:srgbClr val="000000"/>
              </a:gs>
              <a:gs pos="39999">
                <a:srgbClr val="0A128C"/>
              </a:gs>
              <a:gs pos="70000">
                <a:srgbClr val="181CC7"/>
              </a:gs>
              <a:gs pos="88000">
                <a:srgbClr val="7005D4"/>
              </a:gs>
              <a:gs pos="100000">
                <a:srgbClr val="8C3D91"/>
              </a:gs>
            </a:gsLst>
            <a:lin ang="5400000" scaled="0"/>
          </a:gradFill>
        </a:ln>
        <a:effectLst>
          <a:outerShdw blurRad="50800" dist="38100" dir="2700000" algn="tl" rotWithShape="0">
            <a:prstClr val="black">
              <a:alpha val="40000"/>
            </a:prstClr>
          </a:outerShdw>
        </a:effectLst>
      </dgm:spPr>
      <dgm:t>
        <a:bodyPr/>
        <a:lstStyle/>
        <a:p>
          <a:endParaRPr lang="en-US"/>
        </a:p>
      </dgm:t>
    </dgm:pt>
    <dgm:pt modelId="{579ED663-A95E-4EC5-8E90-5E3B0543F24B}" type="pres">
      <dgm:prSet presAssocID="{8FE29318-E048-4773-95B2-C1D66123F3E1}" presName="bottomArc2" presStyleLbl="parChTrans1D1" presStyleIdx="9" presStyleCnt="18"/>
      <dgm:spPr>
        <a:ln>
          <a:gradFill>
            <a:gsLst>
              <a:gs pos="0">
                <a:srgbClr val="000000"/>
              </a:gs>
              <a:gs pos="39999">
                <a:srgbClr val="0A128C"/>
              </a:gs>
              <a:gs pos="70000">
                <a:srgbClr val="181CC7"/>
              </a:gs>
              <a:gs pos="88000">
                <a:srgbClr val="7005D4"/>
              </a:gs>
              <a:gs pos="100000">
                <a:srgbClr val="8C3D91"/>
              </a:gs>
            </a:gsLst>
            <a:lin ang="5400000" scaled="0"/>
          </a:gradFill>
        </a:ln>
        <a:effectLst>
          <a:outerShdw blurRad="50800" dist="38100" dir="2700000" algn="tl" rotWithShape="0">
            <a:prstClr val="black">
              <a:alpha val="40000"/>
            </a:prstClr>
          </a:outerShdw>
        </a:effectLst>
      </dgm:spPr>
      <dgm:t>
        <a:bodyPr/>
        <a:lstStyle/>
        <a:p>
          <a:endParaRPr lang="en-US"/>
        </a:p>
      </dgm:t>
    </dgm:pt>
    <dgm:pt modelId="{10423449-2A8E-44B7-854D-149164AAF3FF}" type="pres">
      <dgm:prSet presAssocID="{8FE29318-E048-4773-95B2-C1D66123F3E1}" presName="topConnNode2" presStyleLbl="node3" presStyleIdx="0" presStyleCnt="0"/>
      <dgm:spPr/>
      <dgm:t>
        <a:bodyPr/>
        <a:lstStyle/>
        <a:p>
          <a:endParaRPr lang="en-US"/>
        </a:p>
      </dgm:t>
    </dgm:pt>
    <dgm:pt modelId="{AE984208-0FCA-4C09-8A77-D4DA238B9FA3}" type="pres">
      <dgm:prSet presAssocID="{8FE29318-E048-4773-95B2-C1D66123F3E1}" presName="hierChild4" presStyleCnt="0"/>
      <dgm:spPr/>
    </dgm:pt>
    <dgm:pt modelId="{58E1D51E-4C65-482C-BD13-6C17DF55EC15}" type="pres">
      <dgm:prSet presAssocID="{9CF330BD-B2AD-4076-BAB6-EF5578F5447A}" presName="Name28" presStyleLbl="parChTrans1D4" presStyleIdx="0" presStyleCnt="1"/>
      <dgm:spPr/>
      <dgm:t>
        <a:bodyPr/>
        <a:lstStyle/>
        <a:p>
          <a:endParaRPr lang="en-US"/>
        </a:p>
      </dgm:t>
    </dgm:pt>
    <dgm:pt modelId="{590C1ACD-2AEA-4352-A26A-A44298D39B0E}" type="pres">
      <dgm:prSet presAssocID="{5610B977-0DF8-4F51-A665-40ED13B61357}" presName="hierRoot2" presStyleCnt="0">
        <dgm:presLayoutVars>
          <dgm:hierBranch val="init"/>
        </dgm:presLayoutVars>
      </dgm:prSet>
      <dgm:spPr/>
    </dgm:pt>
    <dgm:pt modelId="{ECCC5EA8-78D1-4104-BAD9-C3F36B160361}" type="pres">
      <dgm:prSet presAssocID="{5610B977-0DF8-4F51-A665-40ED13B61357}" presName="rootComposite2" presStyleCnt="0"/>
      <dgm:spPr/>
    </dgm:pt>
    <dgm:pt modelId="{CDCEFDC2-BD4F-4FA0-ACEB-13838A8CDD83}" type="pres">
      <dgm:prSet presAssocID="{5610B977-0DF8-4F51-A665-40ED13B61357}" presName="rootText2" presStyleLbl="alignAcc1" presStyleIdx="0" presStyleCnt="0">
        <dgm:presLayoutVars>
          <dgm:chPref val="3"/>
        </dgm:presLayoutVars>
      </dgm:prSet>
      <dgm:spPr/>
      <dgm:t>
        <a:bodyPr/>
        <a:lstStyle/>
        <a:p>
          <a:endParaRPr lang="en-US"/>
        </a:p>
      </dgm:t>
    </dgm:pt>
    <dgm:pt modelId="{4CDBEF7D-2760-4F1E-AE31-ADFE8FE34E93}" type="pres">
      <dgm:prSet presAssocID="{5610B977-0DF8-4F51-A665-40ED13B61357}" presName="topArc2" presStyleLbl="parChTrans1D1" presStyleIdx="10" presStyleCnt="18"/>
      <dgm:spPr>
        <a:ln>
          <a:solidFill>
            <a:srgbClr val="C00000"/>
          </a:solidFill>
        </a:ln>
      </dgm:spPr>
      <dgm:t>
        <a:bodyPr/>
        <a:lstStyle/>
        <a:p>
          <a:endParaRPr lang="en-US"/>
        </a:p>
      </dgm:t>
    </dgm:pt>
    <dgm:pt modelId="{6A329996-88B7-4D25-B5B6-CB69735DFA0B}" type="pres">
      <dgm:prSet presAssocID="{5610B977-0DF8-4F51-A665-40ED13B61357}" presName="bottomArc2" presStyleLbl="parChTrans1D1" presStyleIdx="11" presStyleCnt="18"/>
      <dgm:spPr>
        <a:ln>
          <a:solidFill>
            <a:srgbClr val="C00000"/>
          </a:solidFill>
        </a:ln>
      </dgm:spPr>
      <dgm:t>
        <a:bodyPr/>
        <a:lstStyle/>
        <a:p>
          <a:endParaRPr lang="en-US"/>
        </a:p>
      </dgm:t>
    </dgm:pt>
    <dgm:pt modelId="{75C01ADB-7E98-44F2-AECB-FD74EDEA712D}" type="pres">
      <dgm:prSet presAssocID="{5610B977-0DF8-4F51-A665-40ED13B61357}" presName="topConnNode2" presStyleLbl="node4" presStyleIdx="0" presStyleCnt="0"/>
      <dgm:spPr/>
      <dgm:t>
        <a:bodyPr/>
        <a:lstStyle/>
        <a:p>
          <a:endParaRPr lang="en-US"/>
        </a:p>
      </dgm:t>
    </dgm:pt>
    <dgm:pt modelId="{5D127B03-75D9-48CE-8A68-4DBA0E7E9080}" type="pres">
      <dgm:prSet presAssocID="{5610B977-0DF8-4F51-A665-40ED13B61357}" presName="hierChild4" presStyleCnt="0"/>
      <dgm:spPr/>
    </dgm:pt>
    <dgm:pt modelId="{4F8933D4-DFEC-4984-8134-890A8D8D57A9}" type="pres">
      <dgm:prSet presAssocID="{5610B977-0DF8-4F51-A665-40ED13B61357}" presName="hierChild5" presStyleCnt="0"/>
      <dgm:spPr/>
    </dgm:pt>
    <dgm:pt modelId="{06C0EE8C-F1BF-4CEB-A289-2869D7A85072}" type="pres">
      <dgm:prSet presAssocID="{8FE29318-E048-4773-95B2-C1D66123F3E1}" presName="hierChild5" presStyleCnt="0"/>
      <dgm:spPr/>
    </dgm:pt>
    <dgm:pt modelId="{B052B574-77F0-445A-A4D9-EB4532039C39}" type="pres">
      <dgm:prSet presAssocID="{CF826363-9855-495F-A03D-79DEEC1431FB}" presName="hierChild5" presStyleCnt="0"/>
      <dgm:spPr/>
    </dgm:pt>
    <dgm:pt modelId="{5603BFF9-E6FE-4FA9-ACBD-F7F5756727A1}" type="pres">
      <dgm:prSet presAssocID="{EAB37C17-D3AF-402E-8E17-EF9759C05AED}" presName="hierChild3" presStyleCnt="0"/>
      <dgm:spPr/>
    </dgm:pt>
    <dgm:pt modelId="{4813B83C-B443-4ADB-A43C-37CD49592E6A}" type="pres">
      <dgm:prSet presAssocID="{4895DCCD-186A-4BC5-815D-795732CC98FE}" presName="hierRoot1" presStyleCnt="0">
        <dgm:presLayoutVars>
          <dgm:hierBranch val="init"/>
        </dgm:presLayoutVars>
      </dgm:prSet>
      <dgm:spPr/>
    </dgm:pt>
    <dgm:pt modelId="{84C1790F-2C9B-4841-8A85-89962C73C4CE}" type="pres">
      <dgm:prSet presAssocID="{4895DCCD-186A-4BC5-815D-795732CC98FE}" presName="rootComposite1" presStyleCnt="0"/>
      <dgm:spPr/>
    </dgm:pt>
    <dgm:pt modelId="{91369B58-3DA2-4BE2-87AC-5EBDB854D507}" type="pres">
      <dgm:prSet presAssocID="{4895DCCD-186A-4BC5-815D-795732CC98FE}" presName="rootText1" presStyleLbl="alignAcc1" presStyleIdx="0" presStyleCnt="0">
        <dgm:presLayoutVars>
          <dgm:chPref val="3"/>
        </dgm:presLayoutVars>
      </dgm:prSet>
      <dgm:spPr/>
      <dgm:t>
        <a:bodyPr/>
        <a:lstStyle/>
        <a:p>
          <a:endParaRPr lang="en-US"/>
        </a:p>
      </dgm:t>
    </dgm:pt>
    <dgm:pt modelId="{2E3FF221-0358-47AA-8029-E92DC4895037}" type="pres">
      <dgm:prSet presAssocID="{4895DCCD-186A-4BC5-815D-795732CC98FE}" presName="topArc1" presStyleLbl="parChTrans1D1" presStyleIdx="12" presStyleCnt="18"/>
      <dgm:spPr>
        <a:ln>
          <a:solidFill>
            <a:srgbClr val="C00000"/>
          </a:solidFill>
        </a:ln>
      </dgm:spPr>
    </dgm:pt>
    <dgm:pt modelId="{BDC0931D-2F12-4136-84A7-08735089A19C}" type="pres">
      <dgm:prSet presAssocID="{4895DCCD-186A-4BC5-815D-795732CC98FE}" presName="bottomArc1" presStyleLbl="parChTrans1D1" presStyleIdx="13" presStyleCnt="18"/>
      <dgm:spPr>
        <a:ln>
          <a:solidFill>
            <a:srgbClr val="C00000"/>
          </a:solidFill>
        </a:ln>
      </dgm:spPr>
    </dgm:pt>
    <dgm:pt modelId="{56AEB6A6-64F4-437A-958E-2D38EDD8BFCC}" type="pres">
      <dgm:prSet presAssocID="{4895DCCD-186A-4BC5-815D-795732CC98FE}" presName="topConnNode1" presStyleLbl="node1" presStyleIdx="0" presStyleCnt="0"/>
      <dgm:spPr/>
      <dgm:t>
        <a:bodyPr/>
        <a:lstStyle/>
        <a:p>
          <a:endParaRPr lang="en-US"/>
        </a:p>
      </dgm:t>
    </dgm:pt>
    <dgm:pt modelId="{95C63EE7-9E59-4C38-935A-20B7168EDE8E}" type="pres">
      <dgm:prSet presAssocID="{4895DCCD-186A-4BC5-815D-795732CC98FE}" presName="hierChild2" presStyleCnt="0"/>
      <dgm:spPr/>
    </dgm:pt>
    <dgm:pt modelId="{3343747B-F16B-4BB6-8521-57988DF041F9}" type="pres">
      <dgm:prSet presAssocID="{344FE985-22F2-4894-BF8E-789041BEE039}" presName="Name28" presStyleLbl="parChTrans1D2" presStyleIdx="3" presStyleCnt="4"/>
      <dgm:spPr/>
      <dgm:t>
        <a:bodyPr/>
        <a:lstStyle/>
        <a:p>
          <a:endParaRPr lang="en-US"/>
        </a:p>
      </dgm:t>
    </dgm:pt>
    <dgm:pt modelId="{AFB6A3E5-9247-4AB5-9BEE-2DD84BF36037}" type="pres">
      <dgm:prSet presAssocID="{BC1040AF-5409-4F6A-8B71-D434BF8288FC}" presName="hierRoot2" presStyleCnt="0">
        <dgm:presLayoutVars>
          <dgm:hierBranch val="init"/>
        </dgm:presLayoutVars>
      </dgm:prSet>
      <dgm:spPr/>
    </dgm:pt>
    <dgm:pt modelId="{D1BF0678-53B9-4631-AF3D-4C11CCC200CC}" type="pres">
      <dgm:prSet presAssocID="{BC1040AF-5409-4F6A-8B71-D434BF8288FC}" presName="rootComposite2" presStyleCnt="0"/>
      <dgm:spPr/>
    </dgm:pt>
    <dgm:pt modelId="{B8454BE0-B195-41CC-879E-E0ED0073F64E}" type="pres">
      <dgm:prSet presAssocID="{BC1040AF-5409-4F6A-8B71-D434BF8288FC}" presName="rootText2" presStyleLbl="alignAcc1" presStyleIdx="0" presStyleCnt="0">
        <dgm:presLayoutVars>
          <dgm:chPref val="3"/>
        </dgm:presLayoutVars>
      </dgm:prSet>
      <dgm:spPr/>
      <dgm:t>
        <a:bodyPr/>
        <a:lstStyle/>
        <a:p>
          <a:endParaRPr lang="en-US"/>
        </a:p>
      </dgm:t>
    </dgm:pt>
    <dgm:pt modelId="{5E21D91E-BD85-4FD0-BE7D-6D72654F61E5}" type="pres">
      <dgm:prSet presAssocID="{BC1040AF-5409-4F6A-8B71-D434BF8288FC}" presName="topArc2" presStyleLbl="parChTrans1D1" presStyleIdx="14" presStyleCnt="18"/>
      <dgm:spPr>
        <a:ln>
          <a:gradFill>
            <a:gsLst>
              <a:gs pos="0">
                <a:srgbClr val="000000"/>
              </a:gs>
              <a:gs pos="39999">
                <a:srgbClr val="0A128C"/>
              </a:gs>
              <a:gs pos="70000">
                <a:srgbClr val="181CC7"/>
              </a:gs>
              <a:gs pos="88000">
                <a:srgbClr val="7005D4"/>
              </a:gs>
              <a:gs pos="100000">
                <a:srgbClr val="8C3D91"/>
              </a:gs>
            </a:gsLst>
            <a:lin ang="5400000" scaled="0"/>
          </a:gradFill>
        </a:ln>
      </dgm:spPr>
      <dgm:t>
        <a:bodyPr/>
        <a:lstStyle/>
        <a:p>
          <a:endParaRPr lang="en-US"/>
        </a:p>
      </dgm:t>
    </dgm:pt>
    <dgm:pt modelId="{12B99DE1-54B0-483F-AB07-1A95D9C0CC17}" type="pres">
      <dgm:prSet presAssocID="{BC1040AF-5409-4F6A-8B71-D434BF8288FC}" presName="bottomArc2" presStyleLbl="parChTrans1D1" presStyleIdx="15" presStyleCnt="18"/>
      <dgm:spPr>
        <a:ln>
          <a:gradFill>
            <a:gsLst>
              <a:gs pos="0">
                <a:srgbClr val="000000"/>
              </a:gs>
              <a:gs pos="39999">
                <a:srgbClr val="0A128C"/>
              </a:gs>
              <a:gs pos="70000">
                <a:srgbClr val="181CC7"/>
              </a:gs>
              <a:gs pos="88000">
                <a:srgbClr val="7005D4"/>
              </a:gs>
              <a:gs pos="100000">
                <a:srgbClr val="8C3D91"/>
              </a:gs>
            </a:gsLst>
            <a:lin ang="5400000" scaled="0"/>
          </a:gradFill>
        </a:ln>
      </dgm:spPr>
      <dgm:t>
        <a:bodyPr/>
        <a:lstStyle/>
        <a:p>
          <a:endParaRPr lang="en-US"/>
        </a:p>
      </dgm:t>
    </dgm:pt>
    <dgm:pt modelId="{F91D079A-748F-4C79-B13C-B6D71905D8C3}" type="pres">
      <dgm:prSet presAssocID="{BC1040AF-5409-4F6A-8B71-D434BF8288FC}" presName="topConnNode2" presStyleLbl="node2" presStyleIdx="0" presStyleCnt="0"/>
      <dgm:spPr/>
      <dgm:t>
        <a:bodyPr/>
        <a:lstStyle/>
        <a:p>
          <a:endParaRPr lang="en-US"/>
        </a:p>
      </dgm:t>
    </dgm:pt>
    <dgm:pt modelId="{7082FEEE-677E-4B63-AC18-96D49FB47638}" type="pres">
      <dgm:prSet presAssocID="{BC1040AF-5409-4F6A-8B71-D434BF8288FC}" presName="hierChild4" presStyleCnt="0"/>
      <dgm:spPr/>
    </dgm:pt>
    <dgm:pt modelId="{3C365606-B1D5-4746-B75E-7744E6872FD0}" type="pres">
      <dgm:prSet presAssocID="{807C754F-EB16-47DA-A819-782748526910}" presName="Name28" presStyleLbl="parChTrans1D3" presStyleIdx="1" presStyleCnt="2"/>
      <dgm:spPr/>
      <dgm:t>
        <a:bodyPr/>
        <a:lstStyle/>
        <a:p>
          <a:endParaRPr lang="en-US"/>
        </a:p>
      </dgm:t>
    </dgm:pt>
    <dgm:pt modelId="{AB851535-BFCA-43D5-ACE5-6DDA01B239B6}" type="pres">
      <dgm:prSet presAssocID="{69D6BD03-5B7E-4D97-8C8B-E4F0E63DA27D}" presName="hierRoot2" presStyleCnt="0">
        <dgm:presLayoutVars>
          <dgm:hierBranch val="init"/>
        </dgm:presLayoutVars>
      </dgm:prSet>
      <dgm:spPr/>
    </dgm:pt>
    <dgm:pt modelId="{A2CC9DBF-C8E4-45C2-9DC0-7CDF040FFF93}" type="pres">
      <dgm:prSet presAssocID="{69D6BD03-5B7E-4D97-8C8B-E4F0E63DA27D}" presName="rootComposite2" presStyleCnt="0"/>
      <dgm:spPr/>
    </dgm:pt>
    <dgm:pt modelId="{76CD5DBC-1A88-4F6B-8387-CCE57E1BFD37}" type="pres">
      <dgm:prSet presAssocID="{69D6BD03-5B7E-4D97-8C8B-E4F0E63DA27D}" presName="rootText2" presStyleLbl="alignAcc1" presStyleIdx="0" presStyleCnt="0">
        <dgm:presLayoutVars>
          <dgm:chPref val="3"/>
        </dgm:presLayoutVars>
      </dgm:prSet>
      <dgm:spPr/>
      <dgm:t>
        <a:bodyPr/>
        <a:lstStyle/>
        <a:p>
          <a:endParaRPr lang="en-US"/>
        </a:p>
      </dgm:t>
    </dgm:pt>
    <dgm:pt modelId="{D4D4AC7E-2A39-4D42-AFAA-43B0D036EAEE}" type="pres">
      <dgm:prSet presAssocID="{69D6BD03-5B7E-4D97-8C8B-E4F0E63DA27D}" presName="topArc2" presStyleLbl="parChTrans1D1" presStyleIdx="16" presStyleCnt="18"/>
      <dgm:spPr>
        <a:ln>
          <a:solidFill>
            <a:srgbClr val="C00000"/>
          </a:solidFill>
        </a:ln>
      </dgm:spPr>
      <dgm:t>
        <a:bodyPr/>
        <a:lstStyle/>
        <a:p>
          <a:endParaRPr lang="en-US"/>
        </a:p>
      </dgm:t>
    </dgm:pt>
    <dgm:pt modelId="{6CF428BC-4195-40BA-A415-6280F527028F}" type="pres">
      <dgm:prSet presAssocID="{69D6BD03-5B7E-4D97-8C8B-E4F0E63DA27D}" presName="bottomArc2" presStyleLbl="parChTrans1D1" presStyleIdx="17" presStyleCnt="18"/>
      <dgm:spPr>
        <a:ln>
          <a:solidFill>
            <a:srgbClr val="C00000"/>
          </a:solidFill>
        </a:ln>
      </dgm:spPr>
      <dgm:t>
        <a:bodyPr/>
        <a:lstStyle/>
        <a:p>
          <a:endParaRPr lang="en-US"/>
        </a:p>
      </dgm:t>
    </dgm:pt>
    <dgm:pt modelId="{A1B5CF19-FEE7-4C66-988F-ABA08F8BC346}" type="pres">
      <dgm:prSet presAssocID="{69D6BD03-5B7E-4D97-8C8B-E4F0E63DA27D}" presName="topConnNode2" presStyleLbl="node3" presStyleIdx="0" presStyleCnt="0"/>
      <dgm:spPr/>
      <dgm:t>
        <a:bodyPr/>
        <a:lstStyle/>
        <a:p>
          <a:endParaRPr lang="en-US"/>
        </a:p>
      </dgm:t>
    </dgm:pt>
    <dgm:pt modelId="{1648D031-0136-4F63-86E8-A86A5A4219C8}" type="pres">
      <dgm:prSet presAssocID="{69D6BD03-5B7E-4D97-8C8B-E4F0E63DA27D}" presName="hierChild4" presStyleCnt="0"/>
      <dgm:spPr/>
    </dgm:pt>
    <dgm:pt modelId="{45714EEE-6414-4900-948F-FC0C07DEFDEC}" type="pres">
      <dgm:prSet presAssocID="{69D6BD03-5B7E-4D97-8C8B-E4F0E63DA27D}" presName="hierChild5" presStyleCnt="0"/>
      <dgm:spPr/>
    </dgm:pt>
    <dgm:pt modelId="{85D7D224-4EBD-4D4A-89F4-66BD677CE309}" type="pres">
      <dgm:prSet presAssocID="{BC1040AF-5409-4F6A-8B71-D434BF8288FC}" presName="hierChild5" presStyleCnt="0"/>
      <dgm:spPr/>
    </dgm:pt>
    <dgm:pt modelId="{31AE723A-9712-4749-B360-6FF19622F5B2}" type="pres">
      <dgm:prSet presAssocID="{4895DCCD-186A-4BC5-815D-795732CC98FE}" presName="hierChild3" presStyleCnt="0"/>
      <dgm:spPr/>
    </dgm:pt>
  </dgm:ptLst>
  <dgm:cxnLst>
    <dgm:cxn modelId="{1C9A417C-67E8-4FE1-AD8C-82DBAAF81FD7}" type="presOf" srcId="{CF826363-9855-495F-A03D-79DEEC1431FB}" destId="{B2EBEA30-F6FC-4482-821A-B6269B3578CF}" srcOrd="1" destOrd="0" presId="urn:microsoft.com/office/officeart/2008/layout/HalfCircleOrganizationChart"/>
    <dgm:cxn modelId="{E738A236-192F-434B-ACA5-3A9BE8A2691E}" srcId="{EAB37C17-D3AF-402E-8E17-EF9759C05AED}" destId="{FB9538F9-51B7-47A4-A523-DF761A276813}" srcOrd="0" destOrd="0" parTransId="{F6116148-0329-4722-9078-7B06A82AE4F8}" sibTransId="{8B271FFB-91CA-4891-BAA9-99EA1DF85A9D}"/>
    <dgm:cxn modelId="{E8F89F55-ABA5-4CD1-8E0B-8B709C777431}" type="presOf" srcId="{344FE985-22F2-4894-BF8E-789041BEE039}" destId="{3343747B-F16B-4BB6-8521-57988DF041F9}" srcOrd="0" destOrd="0" presId="urn:microsoft.com/office/officeart/2008/layout/HalfCircleOrganizationChart"/>
    <dgm:cxn modelId="{13D325A9-82F9-4342-BD96-8326A9121EC5}" type="presOf" srcId="{DA5B3DAA-42BA-4927-9C72-818B019690CE}" destId="{F81196E4-6564-420F-92DC-8E47397E5AAC}" srcOrd="0" destOrd="0" presId="urn:microsoft.com/office/officeart/2008/layout/HalfCircleOrganizationChart"/>
    <dgm:cxn modelId="{E05AE804-759C-4368-835A-D3981C97BC99}" type="presOf" srcId="{4895DCCD-186A-4BC5-815D-795732CC98FE}" destId="{91369B58-3DA2-4BE2-87AC-5EBDB854D507}" srcOrd="0" destOrd="0" presId="urn:microsoft.com/office/officeart/2008/layout/HalfCircleOrganizationChart"/>
    <dgm:cxn modelId="{99401617-09BB-460F-8A4A-DCD635068933}" type="presOf" srcId="{FB9538F9-51B7-47A4-A523-DF761A276813}" destId="{B0EC6C3F-F8F7-4A5D-BA73-5B3448F6126F}" srcOrd="1" destOrd="0" presId="urn:microsoft.com/office/officeart/2008/layout/HalfCircleOrganizationChart"/>
    <dgm:cxn modelId="{007A2442-C581-4CFD-855D-0149D1899C9A}" type="presOf" srcId="{5610B977-0DF8-4F51-A665-40ED13B61357}" destId="{CDCEFDC2-BD4F-4FA0-ACEB-13838A8CDD83}" srcOrd="0" destOrd="0" presId="urn:microsoft.com/office/officeart/2008/layout/HalfCircleOrganizationChart"/>
    <dgm:cxn modelId="{9D2BD0EE-66F6-482D-B7E2-B633A92B3D19}" type="presOf" srcId="{69D6BD03-5B7E-4D97-8C8B-E4F0E63DA27D}" destId="{A1B5CF19-FEE7-4C66-988F-ABA08F8BC346}" srcOrd="1" destOrd="0" presId="urn:microsoft.com/office/officeart/2008/layout/HalfCircleOrganizationChart"/>
    <dgm:cxn modelId="{DAEE2C21-EDDA-47F9-B414-6AC7FE0CC35B}" type="presOf" srcId="{5610B977-0DF8-4F51-A665-40ED13B61357}" destId="{75C01ADB-7E98-44F2-AECB-FD74EDEA712D}" srcOrd="1" destOrd="0" presId="urn:microsoft.com/office/officeart/2008/layout/HalfCircleOrganizationChart"/>
    <dgm:cxn modelId="{5398A0E8-9DBB-4D88-BCBF-008AF3535290}" type="presOf" srcId="{FB9538F9-51B7-47A4-A523-DF761A276813}" destId="{724D3426-66E3-4BC6-84AF-66338E310653}" srcOrd="0" destOrd="0" presId="urn:microsoft.com/office/officeart/2008/layout/HalfCircleOrganizationChart"/>
    <dgm:cxn modelId="{0C3A9D5C-3A2D-4562-BDBF-CCA6570F7314}" srcId="{8FE29318-E048-4773-95B2-C1D66123F3E1}" destId="{5610B977-0DF8-4F51-A665-40ED13B61357}" srcOrd="0" destOrd="0" parTransId="{9CF330BD-B2AD-4076-BAB6-EF5578F5447A}" sibTransId="{B74C26FE-8FCD-4A9C-ACA9-0F67BA2A8271}"/>
    <dgm:cxn modelId="{10845A6E-8701-4433-BF93-5674DBF27C1A}" type="presOf" srcId="{EAB37C17-D3AF-402E-8E17-EF9759C05AED}" destId="{AAA0EC47-265D-479F-B8A8-A2AB32CE445E}" srcOrd="0" destOrd="0" presId="urn:microsoft.com/office/officeart/2008/layout/HalfCircleOrganizationChart"/>
    <dgm:cxn modelId="{7CD6F3A6-4B5F-4A0D-AB35-25F9C4014653}" type="presOf" srcId="{BC1040AF-5409-4F6A-8B71-D434BF8288FC}" destId="{B8454BE0-B195-41CC-879E-E0ED0073F64E}" srcOrd="0" destOrd="0" presId="urn:microsoft.com/office/officeart/2008/layout/HalfCircleOrganizationChart"/>
    <dgm:cxn modelId="{54261FE2-D1DF-4EC1-AB7D-C067C3340D9C}" type="presOf" srcId="{807C754F-EB16-47DA-A819-782748526910}" destId="{3C365606-B1D5-4746-B75E-7744E6872FD0}" srcOrd="0" destOrd="0" presId="urn:microsoft.com/office/officeart/2008/layout/HalfCircleOrganizationChart"/>
    <dgm:cxn modelId="{28F57E87-9DC8-4190-8833-40615C402F20}" type="presOf" srcId="{F6116148-0329-4722-9078-7B06A82AE4F8}" destId="{56C8FF92-02E9-4811-8A81-13ABB100D0B1}" srcOrd="0" destOrd="0" presId="urn:microsoft.com/office/officeart/2008/layout/HalfCircleOrganizationChart"/>
    <dgm:cxn modelId="{9F5A5AE0-C155-49A2-91EC-AE18261BC4D7}" type="presOf" srcId="{8FE29318-E048-4773-95B2-C1D66123F3E1}" destId="{1BF5F9C0-C06A-4C7F-94BC-1F2442B3E06B}" srcOrd="0" destOrd="0" presId="urn:microsoft.com/office/officeart/2008/layout/HalfCircleOrganizationChart"/>
    <dgm:cxn modelId="{D07DE6E8-64E6-46C3-BA70-1A0B2B6CE945}" type="presOf" srcId="{7A02128C-7BEC-419A-B48F-8C7A2B840F58}" destId="{9B68E154-A046-46DF-9F3A-442FA27154B3}" srcOrd="1" destOrd="0" presId="urn:microsoft.com/office/officeart/2008/layout/HalfCircleOrganizationChart"/>
    <dgm:cxn modelId="{E9287D94-B26C-4F47-963C-6A76AAE01092}" srcId="{EAB37C17-D3AF-402E-8E17-EF9759C05AED}" destId="{7A02128C-7BEC-419A-B48F-8C7A2B840F58}" srcOrd="1" destOrd="0" parTransId="{18662FF6-735E-4975-B899-215470141C57}" sibTransId="{1DF91405-0DBC-4ED7-913B-2B92789607A4}"/>
    <dgm:cxn modelId="{2572BDA6-2E41-4781-8395-2C35EF3426A2}" srcId="{CF826363-9855-495F-A03D-79DEEC1431FB}" destId="{8FE29318-E048-4773-95B2-C1D66123F3E1}" srcOrd="0" destOrd="0" parTransId="{95E1413A-9780-4C9A-A475-FF8E806F2C20}" sibTransId="{E8FC6B18-1345-4F48-B1D5-F1A333F6389D}"/>
    <dgm:cxn modelId="{9534455F-1A78-48F1-AFD9-6CC565D1D598}" type="presOf" srcId="{EAB37C17-D3AF-402E-8E17-EF9759C05AED}" destId="{92813098-5758-4B5A-A8F3-908FA13CECE5}" srcOrd="1" destOrd="0" presId="urn:microsoft.com/office/officeart/2008/layout/HalfCircleOrganizationChart"/>
    <dgm:cxn modelId="{D4E94FFB-F72A-4BB6-8266-E6850B565951}" srcId="{2DBDF4DD-D64E-4121-9686-DD4037FEAA5A}" destId="{EAB37C17-D3AF-402E-8E17-EF9759C05AED}" srcOrd="0" destOrd="0" parTransId="{BFCB171A-0C2A-4308-B212-C82EB57C69B6}" sibTransId="{91D68A7E-E82C-42F6-9712-C43C9DFAB48A}"/>
    <dgm:cxn modelId="{7D0E231D-9CC1-44D0-A582-79411122E491}" type="presOf" srcId="{95E1413A-9780-4C9A-A475-FF8E806F2C20}" destId="{159FC56B-F5C5-4301-9E32-625BB788F805}" srcOrd="0" destOrd="0" presId="urn:microsoft.com/office/officeart/2008/layout/HalfCircleOrganizationChart"/>
    <dgm:cxn modelId="{33252C57-A799-479E-896D-BFFAC2F17A0C}" type="presOf" srcId="{4895DCCD-186A-4BC5-815D-795732CC98FE}" destId="{56AEB6A6-64F4-437A-958E-2D38EDD8BFCC}" srcOrd="1" destOrd="0" presId="urn:microsoft.com/office/officeart/2008/layout/HalfCircleOrganizationChart"/>
    <dgm:cxn modelId="{8B723DD6-80B6-4F84-A27E-5E14D3237451}" srcId="{4895DCCD-186A-4BC5-815D-795732CC98FE}" destId="{BC1040AF-5409-4F6A-8B71-D434BF8288FC}" srcOrd="0" destOrd="0" parTransId="{344FE985-22F2-4894-BF8E-789041BEE039}" sibTransId="{DE44C896-D01E-47F4-8BA8-4B9DF24535F1}"/>
    <dgm:cxn modelId="{3F7DCEAF-158A-47F1-9CA2-E1259CF5D16B}" srcId="{2DBDF4DD-D64E-4121-9686-DD4037FEAA5A}" destId="{4895DCCD-186A-4BC5-815D-795732CC98FE}" srcOrd="1" destOrd="0" parTransId="{D801DF9B-E4D5-40BC-ABD6-7A540EDD7538}" sibTransId="{3AD087F4-305E-415A-A365-314E2E491D5C}"/>
    <dgm:cxn modelId="{353BD9C5-B1A0-452D-ABDE-7BEF34BA8272}" type="presOf" srcId="{8FE29318-E048-4773-95B2-C1D66123F3E1}" destId="{10423449-2A8E-44B7-854D-149164AAF3FF}" srcOrd="1" destOrd="0" presId="urn:microsoft.com/office/officeart/2008/layout/HalfCircleOrganizationChart"/>
    <dgm:cxn modelId="{CB20FBD5-D385-467A-BA17-75E893E87B9A}" type="presOf" srcId="{69D6BD03-5B7E-4D97-8C8B-E4F0E63DA27D}" destId="{76CD5DBC-1A88-4F6B-8387-CCE57E1BFD37}" srcOrd="0" destOrd="0" presId="urn:microsoft.com/office/officeart/2008/layout/HalfCircleOrganizationChart"/>
    <dgm:cxn modelId="{26431793-F7CF-4E05-B5B0-2EF9533132AA}" type="presOf" srcId="{CF826363-9855-495F-A03D-79DEEC1431FB}" destId="{BABDBCD6-2F4F-46AF-990E-E5E230429776}" srcOrd="0" destOrd="0" presId="urn:microsoft.com/office/officeart/2008/layout/HalfCircleOrganizationChart"/>
    <dgm:cxn modelId="{17870E1F-59F3-4AA5-BE37-B2F4A2CE7BEA}" type="presOf" srcId="{18662FF6-735E-4975-B899-215470141C57}" destId="{CAEB0A30-5FD7-4BD6-926E-F23291FC760E}" srcOrd="0" destOrd="0" presId="urn:microsoft.com/office/officeart/2008/layout/HalfCircleOrganizationChart"/>
    <dgm:cxn modelId="{48D82E70-90A0-4D9E-9076-4D0CFA2F5889}" type="presOf" srcId="{7A02128C-7BEC-419A-B48F-8C7A2B840F58}" destId="{8325B3C5-A1E6-4FFA-AD35-728FC08F55C0}" srcOrd="0" destOrd="0" presId="urn:microsoft.com/office/officeart/2008/layout/HalfCircleOrganizationChart"/>
    <dgm:cxn modelId="{A3043192-A066-438B-9706-DC389C88F9AA}" srcId="{BC1040AF-5409-4F6A-8B71-D434BF8288FC}" destId="{69D6BD03-5B7E-4D97-8C8B-E4F0E63DA27D}" srcOrd="0" destOrd="0" parTransId="{807C754F-EB16-47DA-A819-782748526910}" sibTransId="{2DE5CA66-4932-4526-BE0E-192743D44EB6}"/>
    <dgm:cxn modelId="{25668B39-B453-4D8B-B9FF-A0D815FDA85A}" type="presOf" srcId="{BC1040AF-5409-4F6A-8B71-D434BF8288FC}" destId="{F91D079A-748F-4C79-B13C-B6D71905D8C3}" srcOrd="1" destOrd="0" presId="urn:microsoft.com/office/officeart/2008/layout/HalfCircleOrganizationChart"/>
    <dgm:cxn modelId="{BA1C18A9-19FF-4417-A55B-4F86E5ED9052}" type="presOf" srcId="{2DBDF4DD-D64E-4121-9686-DD4037FEAA5A}" destId="{D61E9DFB-110F-4CD4-AF3E-BA0F23DF9A3A}" srcOrd="0" destOrd="0" presId="urn:microsoft.com/office/officeart/2008/layout/HalfCircleOrganizationChart"/>
    <dgm:cxn modelId="{853B9F56-3F8B-428F-A5AC-49D5E274BF51}" type="presOf" srcId="{9CF330BD-B2AD-4076-BAB6-EF5578F5447A}" destId="{58E1D51E-4C65-482C-BD13-6C17DF55EC15}" srcOrd="0" destOrd="0" presId="urn:microsoft.com/office/officeart/2008/layout/HalfCircleOrganizationChart"/>
    <dgm:cxn modelId="{9676D3A2-F51D-4AFA-8308-336362D87D3F}" srcId="{EAB37C17-D3AF-402E-8E17-EF9759C05AED}" destId="{CF826363-9855-495F-A03D-79DEEC1431FB}" srcOrd="2" destOrd="0" parTransId="{DA5B3DAA-42BA-4927-9C72-818B019690CE}" sibTransId="{B8BBDFE1-14A5-42FD-8AE2-91655D9F246F}"/>
    <dgm:cxn modelId="{65C1C754-760C-49F2-8D0E-B8A6C1CBEE29}" type="presParOf" srcId="{D61E9DFB-110F-4CD4-AF3E-BA0F23DF9A3A}" destId="{2E49413E-695F-4A59-8845-099DA1465465}" srcOrd="0" destOrd="0" presId="urn:microsoft.com/office/officeart/2008/layout/HalfCircleOrganizationChart"/>
    <dgm:cxn modelId="{3C5865C0-55F5-4B75-AD5B-3619157D9CC3}" type="presParOf" srcId="{2E49413E-695F-4A59-8845-099DA1465465}" destId="{4CABADF8-ABAA-4F1F-800A-860059EB0941}" srcOrd="0" destOrd="0" presId="urn:microsoft.com/office/officeart/2008/layout/HalfCircleOrganizationChart"/>
    <dgm:cxn modelId="{635BC33B-8663-404E-AA5A-30CE4305D099}" type="presParOf" srcId="{4CABADF8-ABAA-4F1F-800A-860059EB0941}" destId="{AAA0EC47-265D-479F-B8A8-A2AB32CE445E}" srcOrd="0" destOrd="0" presId="urn:microsoft.com/office/officeart/2008/layout/HalfCircleOrganizationChart"/>
    <dgm:cxn modelId="{B5FC92DB-469B-45E9-90B3-CB3131BFA2EC}" type="presParOf" srcId="{4CABADF8-ABAA-4F1F-800A-860059EB0941}" destId="{A0B90521-4A18-4565-A3A1-5D889D75EFD6}" srcOrd="1" destOrd="0" presId="urn:microsoft.com/office/officeart/2008/layout/HalfCircleOrganizationChart"/>
    <dgm:cxn modelId="{82CC7188-33C1-40C9-8317-94AA467B6DED}" type="presParOf" srcId="{4CABADF8-ABAA-4F1F-800A-860059EB0941}" destId="{DBA55FD9-1883-47F1-BA1F-75643D9B5E1F}" srcOrd="2" destOrd="0" presId="urn:microsoft.com/office/officeart/2008/layout/HalfCircleOrganizationChart"/>
    <dgm:cxn modelId="{0D805233-BA88-4620-9406-69D0574B82FA}" type="presParOf" srcId="{4CABADF8-ABAA-4F1F-800A-860059EB0941}" destId="{92813098-5758-4B5A-A8F3-908FA13CECE5}" srcOrd="3" destOrd="0" presId="urn:microsoft.com/office/officeart/2008/layout/HalfCircleOrganizationChart"/>
    <dgm:cxn modelId="{2290592F-6799-4AC5-9455-C22EC79FBADC}" type="presParOf" srcId="{2E49413E-695F-4A59-8845-099DA1465465}" destId="{2C48D21E-287C-4AA3-A93F-C2317A590737}" srcOrd="1" destOrd="0" presId="urn:microsoft.com/office/officeart/2008/layout/HalfCircleOrganizationChart"/>
    <dgm:cxn modelId="{97193BCE-D15A-4E83-BF5D-6E4430EACA6D}" type="presParOf" srcId="{2C48D21E-287C-4AA3-A93F-C2317A590737}" destId="{56C8FF92-02E9-4811-8A81-13ABB100D0B1}" srcOrd="0" destOrd="0" presId="urn:microsoft.com/office/officeart/2008/layout/HalfCircleOrganizationChart"/>
    <dgm:cxn modelId="{C8DE8A62-0A78-4CED-9DDE-F35A2738687B}" type="presParOf" srcId="{2C48D21E-287C-4AA3-A93F-C2317A590737}" destId="{91AC65AC-E0C8-4535-A169-38245EA67DA6}" srcOrd="1" destOrd="0" presId="urn:microsoft.com/office/officeart/2008/layout/HalfCircleOrganizationChart"/>
    <dgm:cxn modelId="{EC7EB900-C2FD-4863-9269-00E6A8D14B0E}" type="presParOf" srcId="{91AC65AC-E0C8-4535-A169-38245EA67DA6}" destId="{95DB7D8A-0095-4066-BD4D-D2E6DDC38560}" srcOrd="0" destOrd="0" presId="urn:microsoft.com/office/officeart/2008/layout/HalfCircleOrganizationChart"/>
    <dgm:cxn modelId="{1040D522-FF0A-4EE5-B8F3-A83CDBFE14B4}" type="presParOf" srcId="{95DB7D8A-0095-4066-BD4D-D2E6DDC38560}" destId="{724D3426-66E3-4BC6-84AF-66338E310653}" srcOrd="0" destOrd="0" presId="urn:microsoft.com/office/officeart/2008/layout/HalfCircleOrganizationChart"/>
    <dgm:cxn modelId="{9D0F225D-A218-4EDC-820A-7D20F81C6E21}" type="presParOf" srcId="{95DB7D8A-0095-4066-BD4D-D2E6DDC38560}" destId="{E4784DEE-4A05-46BF-B364-A1074C62AA34}" srcOrd="1" destOrd="0" presId="urn:microsoft.com/office/officeart/2008/layout/HalfCircleOrganizationChart"/>
    <dgm:cxn modelId="{3367E749-9790-4096-A1C4-3E8C2AE07884}" type="presParOf" srcId="{95DB7D8A-0095-4066-BD4D-D2E6DDC38560}" destId="{64BC4C6B-5264-4A33-B4E7-1C560C2C5BAE}" srcOrd="2" destOrd="0" presId="urn:microsoft.com/office/officeart/2008/layout/HalfCircleOrganizationChart"/>
    <dgm:cxn modelId="{3EEE0C9A-6A86-4365-A5ED-8DC6485DC96F}" type="presParOf" srcId="{95DB7D8A-0095-4066-BD4D-D2E6DDC38560}" destId="{B0EC6C3F-F8F7-4A5D-BA73-5B3448F6126F}" srcOrd="3" destOrd="0" presId="urn:microsoft.com/office/officeart/2008/layout/HalfCircleOrganizationChart"/>
    <dgm:cxn modelId="{E51D33FB-7138-41E9-9EBC-99CA742F6560}" type="presParOf" srcId="{91AC65AC-E0C8-4535-A169-38245EA67DA6}" destId="{D403295D-2CCF-4EAC-8DC0-A18F09292256}" srcOrd="1" destOrd="0" presId="urn:microsoft.com/office/officeart/2008/layout/HalfCircleOrganizationChart"/>
    <dgm:cxn modelId="{E8002454-06E0-46EF-A7FD-82702D893E37}" type="presParOf" srcId="{91AC65AC-E0C8-4535-A169-38245EA67DA6}" destId="{F605C701-E1F0-458F-BCA7-3322BF0AA48A}" srcOrd="2" destOrd="0" presId="urn:microsoft.com/office/officeart/2008/layout/HalfCircleOrganizationChart"/>
    <dgm:cxn modelId="{F36A6AEE-6763-403A-8C1B-7E1D1167696C}" type="presParOf" srcId="{2C48D21E-287C-4AA3-A93F-C2317A590737}" destId="{CAEB0A30-5FD7-4BD6-926E-F23291FC760E}" srcOrd="2" destOrd="0" presId="urn:microsoft.com/office/officeart/2008/layout/HalfCircleOrganizationChart"/>
    <dgm:cxn modelId="{979B9FA1-23A3-4B2D-8D65-EDAAAD46B5A8}" type="presParOf" srcId="{2C48D21E-287C-4AA3-A93F-C2317A590737}" destId="{70052378-1F14-41CD-B3C7-43B3835D38E9}" srcOrd="3" destOrd="0" presId="urn:microsoft.com/office/officeart/2008/layout/HalfCircleOrganizationChart"/>
    <dgm:cxn modelId="{CEC7CB1C-55E5-4A01-8028-5B3AA19D003D}" type="presParOf" srcId="{70052378-1F14-41CD-B3C7-43B3835D38E9}" destId="{B8192880-AB9E-4B82-AC46-AB3B8CACA2A6}" srcOrd="0" destOrd="0" presId="urn:microsoft.com/office/officeart/2008/layout/HalfCircleOrganizationChart"/>
    <dgm:cxn modelId="{255692D2-281F-4AC7-BD86-95A915C846BA}" type="presParOf" srcId="{B8192880-AB9E-4B82-AC46-AB3B8CACA2A6}" destId="{8325B3C5-A1E6-4FFA-AD35-728FC08F55C0}" srcOrd="0" destOrd="0" presId="urn:microsoft.com/office/officeart/2008/layout/HalfCircleOrganizationChart"/>
    <dgm:cxn modelId="{27691D64-7A35-4A80-B949-8AACC9598A88}" type="presParOf" srcId="{B8192880-AB9E-4B82-AC46-AB3B8CACA2A6}" destId="{2DD4E348-75FF-4170-A5A8-55248509CFE9}" srcOrd="1" destOrd="0" presId="urn:microsoft.com/office/officeart/2008/layout/HalfCircleOrganizationChart"/>
    <dgm:cxn modelId="{E1275C57-F165-4F7C-9557-E2F034D0BE58}" type="presParOf" srcId="{B8192880-AB9E-4B82-AC46-AB3B8CACA2A6}" destId="{DAE07556-344D-4FD1-AC59-2AED49C75488}" srcOrd="2" destOrd="0" presId="urn:microsoft.com/office/officeart/2008/layout/HalfCircleOrganizationChart"/>
    <dgm:cxn modelId="{E95C9323-FE54-4383-81B6-AB1ED4EC16B1}" type="presParOf" srcId="{B8192880-AB9E-4B82-AC46-AB3B8CACA2A6}" destId="{9B68E154-A046-46DF-9F3A-442FA27154B3}" srcOrd="3" destOrd="0" presId="urn:microsoft.com/office/officeart/2008/layout/HalfCircleOrganizationChart"/>
    <dgm:cxn modelId="{38B217C7-ABDD-48C0-B85C-40743C5C425D}" type="presParOf" srcId="{70052378-1F14-41CD-B3C7-43B3835D38E9}" destId="{142B2FE9-10B0-439A-BB9D-E396117B99C5}" srcOrd="1" destOrd="0" presId="urn:microsoft.com/office/officeart/2008/layout/HalfCircleOrganizationChart"/>
    <dgm:cxn modelId="{B151985D-7B84-4C07-AF8C-70A74330ED3B}" type="presParOf" srcId="{70052378-1F14-41CD-B3C7-43B3835D38E9}" destId="{B9BE22C1-AFAF-406F-AC99-E73926EC2543}" srcOrd="2" destOrd="0" presId="urn:microsoft.com/office/officeart/2008/layout/HalfCircleOrganizationChart"/>
    <dgm:cxn modelId="{19D5B866-84EB-4656-BA8E-6AF40B832F90}" type="presParOf" srcId="{2C48D21E-287C-4AA3-A93F-C2317A590737}" destId="{F81196E4-6564-420F-92DC-8E47397E5AAC}" srcOrd="4" destOrd="0" presId="urn:microsoft.com/office/officeart/2008/layout/HalfCircleOrganizationChart"/>
    <dgm:cxn modelId="{A824778E-9268-49DB-9B97-14BD9167810B}" type="presParOf" srcId="{2C48D21E-287C-4AA3-A93F-C2317A590737}" destId="{C5DABDE2-D391-41E6-B9F7-CC2765E06C0A}" srcOrd="5" destOrd="0" presId="urn:microsoft.com/office/officeart/2008/layout/HalfCircleOrganizationChart"/>
    <dgm:cxn modelId="{F9FB35D4-FDE2-4DAA-9FFD-C511178570D2}" type="presParOf" srcId="{C5DABDE2-D391-41E6-B9F7-CC2765E06C0A}" destId="{EEB2B831-4CFE-4003-8AA4-3B58B255A6DA}" srcOrd="0" destOrd="0" presId="urn:microsoft.com/office/officeart/2008/layout/HalfCircleOrganizationChart"/>
    <dgm:cxn modelId="{46472C0D-D4DF-4108-A630-7F2F67BE64CA}" type="presParOf" srcId="{EEB2B831-4CFE-4003-8AA4-3B58B255A6DA}" destId="{BABDBCD6-2F4F-46AF-990E-E5E230429776}" srcOrd="0" destOrd="0" presId="urn:microsoft.com/office/officeart/2008/layout/HalfCircleOrganizationChart"/>
    <dgm:cxn modelId="{B730ABDB-24C1-4552-BC99-147CB6760AB8}" type="presParOf" srcId="{EEB2B831-4CFE-4003-8AA4-3B58B255A6DA}" destId="{AD6A7D26-5D48-4AA1-8BA1-9DF8231B80E4}" srcOrd="1" destOrd="0" presId="urn:microsoft.com/office/officeart/2008/layout/HalfCircleOrganizationChart"/>
    <dgm:cxn modelId="{15E5D1F0-53CA-4FE3-82A5-63B9852132EC}" type="presParOf" srcId="{EEB2B831-4CFE-4003-8AA4-3B58B255A6DA}" destId="{1AB586B7-0C7D-4DAF-BC79-D87390D00A6E}" srcOrd="2" destOrd="0" presId="urn:microsoft.com/office/officeart/2008/layout/HalfCircleOrganizationChart"/>
    <dgm:cxn modelId="{E9AAB2B9-80F0-4DF0-83EB-FA59F270A4C0}" type="presParOf" srcId="{EEB2B831-4CFE-4003-8AA4-3B58B255A6DA}" destId="{B2EBEA30-F6FC-4482-821A-B6269B3578CF}" srcOrd="3" destOrd="0" presId="urn:microsoft.com/office/officeart/2008/layout/HalfCircleOrganizationChart"/>
    <dgm:cxn modelId="{1CF0BBB4-A846-421F-AF85-D34C06304066}" type="presParOf" srcId="{C5DABDE2-D391-41E6-B9F7-CC2765E06C0A}" destId="{003660EF-30BA-47A0-A253-A1272384546D}" srcOrd="1" destOrd="0" presId="urn:microsoft.com/office/officeart/2008/layout/HalfCircleOrganizationChart"/>
    <dgm:cxn modelId="{AA81E17D-496F-4231-96F7-7076AEE0453D}" type="presParOf" srcId="{003660EF-30BA-47A0-A253-A1272384546D}" destId="{159FC56B-F5C5-4301-9E32-625BB788F805}" srcOrd="0" destOrd="0" presId="urn:microsoft.com/office/officeart/2008/layout/HalfCircleOrganizationChart"/>
    <dgm:cxn modelId="{EC2AF695-5786-4CFD-9E91-1F80F6F1A26B}" type="presParOf" srcId="{003660EF-30BA-47A0-A253-A1272384546D}" destId="{226BECD8-A940-4981-B264-1142514522F1}" srcOrd="1" destOrd="0" presId="urn:microsoft.com/office/officeart/2008/layout/HalfCircleOrganizationChart"/>
    <dgm:cxn modelId="{B93A292E-8F85-4194-AB3E-B40CED3276D7}" type="presParOf" srcId="{226BECD8-A940-4981-B264-1142514522F1}" destId="{010BFC14-19D9-457A-A30D-54F751E95601}" srcOrd="0" destOrd="0" presId="urn:microsoft.com/office/officeart/2008/layout/HalfCircleOrganizationChart"/>
    <dgm:cxn modelId="{B8565187-210D-4F09-B07F-1FCF2346719F}" type="presParOf" srcId="{010BFC14-19D9-457A-A30D-54F751E95601}" destId="{1BF5F9C0-C06A-4C7F-94BC-1F2442B3E06B}" srcOrd="0" destOrd="0" presId="urn:microsoft.com/office/officeart/2008/layout/HalfCircleOrganizationChart"/>
    <dgm:cxn modelId="{9FE79C57-0246-4880-B75B-4CEBEB264F86}" type="presParOf" srcId="{010BFC14-19D9-457A-A30D-54F751E95601}" destId="{30E1A2C4-8210-40D2-98FE-9EC79DD75B5C}" srcOrd="1" destOrd="0" presId="urn:microsoft.com/office/officeart/2008/layout/HalfCircleOrganizationChart"/>
    <dgm:cxn modelId="{52F39D16-26F5-4AC6-8048-F0D1C354F4AD}" type="presParOf" srcId="{010BFC14-19D9-457A-A30D-54F751E95601}" destId="{579ED663-A95E-4EC5-8E90-5E3B0543F24B}" srcOrd="2" destOrd="0" presId="urn:microsoft.com/office/officeart/2008/layout/HalfCircleOrganizationChart"/>
    <dgm:cxn modelId="{BD6E5A4D-0AD3-4E4B-AD79-3FF64644C9CE}" type="presParOf" srcId="{010BFC14-19D9-457A-A30D-54F751E95601}" destId="{10423449-2A8E-44B7-854D-149164AAF3FF}" srcOrd="3" destOrd="0" presId="urn:microsoft.com/office/officeart/2008/layout/HalfCircleOrganizationChart"/>
    <dgm:cxn modelId="{4F72F647-763A-40A4-80C1-D8662758CFBB}" type="presParOf" srcId="{226BECD8-A940-4981-B264-1142514522F1}" destId="{AE984208-0FCA-4C09-8A77-D4DA238B9FA3}" srcOrd="1" destOrd="0" presId="urn:microsoft.com/office/officeart/2008/layout/HalfCircleOrganizationChart"/>
    <dgm:cxn modelId="{A46F7300-761D-4DB6-8233-FB956469A59A}" type="presParOf" srcId="{AE984208-0FCA-4C09-8A77-D4DA238B9FA3}" destId="{58E1D51E-4C65-482C-BD13-6C17DF55EC15}" srcOrd="0" destOrd="0" presId="urn:microsoft.com/office/officeart/2008/layout/HalfCircleOrganizationChart"/>
    <dgm:cxn modelId="{1C396BDA-ED91-46D7-9905-99CB712C29D5}" type="presParOf" srcId="{AE984208-0FCA-4C09-8A77-D4DA238B9FA3}" destId="{590C1ACD-2AEA-4352-A26A-A44298D39B0E}" srcOrd="1" destOrd="0" presId="urn:microsoft.com/office/officeart/2008/layout/HalfCircleOrganizationChart"/>
    <dgm:cxn modelId="{864BD78B-4D20-4AEE-B419-521A377D55C8}" type="presParOf" srcId="{590C1ACD-2AEA-4352-A26A-A44298D39B0E}" destId="{ECCC5EA8-78D1-4104-BAD9-C3F36B160361}" srcOrd="0" destOrd="0" presId="urn:microsoft.com/office/officeart/2008/layout/HalfCircleOrganizationChart"/>
    <dgm:cxn modelId="{EC789BDD-2441-4D9C-83DE-D2679C4E698C}" type="presParOf" srcId="{ECCC5EA8-78D1-4104-BAD9-C3F36B160361}" destId="{CDCEFDC2-BD4F-4FA0-ACEB-13838A8CDD83}" srcOrd="0" destOrd="0" presId="urn:microsoft.com/office/officeart/2008/layout/HalfCircleOrganizationChart"/>
    <dgm:cxn modelId="{294626A0-3A60-4449-A04F-09566F7F67A8}" type="presParOf" srcId="{ECCC5EA8-78D1-4104-BAD9-C3F36B160361}" destId="{4CDBEF7D-2760-4F1E-AE31-ADFE8FE34E93}" srcOrd="1" destOrd="0" presId="urn:microsoft.com/office/officeart/2008/layout/HalfCircleOrganizationChart"/>
    <dgm:cxn modelId="{23305FA2-B4DF-4708-9F65-0160DBA5B3DA}" type="presParOf" srcId="{ECCC5EA8-78D1-4104-BAD9-C3F36B160361}" destId="{6A329996-88B7-4D25-B5B6-CB69735DFA0B}" srcOrd="2" destOrd="0" presId="urn:microsoft.com/office/officeart/2008/layout/HalfCircleOrganizationChart"/>
    <dgm:cxn modelId="{765C3D0E-D11E-45D4-9D80-E5FEBEC4B08E}" type="presParOf" srcId="{ECCC5EA8-78D1-4104-BAD9-C3F36B160361}" destId="{75C01ADB-7E98-44F2-AECB-FD74EDEA712D}" srcOrd="3" destOrd="0" presId="urn:microsoft.com/office/officeart/2008/layout/HalfCircleOrganizationChart"/>
    <dgm:cxn modelId="{9F5D976A-36C7-432D-A95F-8B97700BD2E7}" type="presParOf" srcId="{590C1ACD-2AEA-4352-A26A-A44298D39B0E}" destId="{5D127B03-75D9-48CE-8A68-4DBA0E7E9080}" srcOrd="1" destOrd="0" presId="urn:microsoft.com/office/officeart/2008/layout/HalfCircleOrganizationChart"/>
    <dgm:cxn modelId="{292833BD-EB96-48B0-A583-3F8FDB04E741}" type="presParOf" srcId="{590C1ACD-2AEA-4352-A26A-A44298D39B0E}" destId="{4F8933D4-DFEC-4984-8134-890A8D8D57A9}" srcOrd="2" destOrd="0" presId="urn:microsoft.com/office/officeart/2008/layout/HalfCircleOrganizationChart"/>
    <dgm:cxn modelId="{E5244698-586B-4423-9511-B3AF1F61DBD6}" type="presParOf" srcId="{226BECD8-A940-4981-B264-1142514522F1}" destId="{06C0EE8C-F1BF-4CEB-A289-2869D7A85072}" srcOrd="2" destOrd="0" presId="urn:microsoft.com/office/officeart/2008/layout/HalfCircleOrganizationChart"/>
    <dgm:cxn modelId="{ECA516A6-CE31-4053-AF34-AF5C714457B3}" type="presParOf" srcId="{C5DABDE2-D391-41E6-B9F7-CC2765E06C0A}" destId="{B052B574-77F0-445A-A4D9-EB4532039C39}" srcOrd="2" destOrd="0" presId="urn:microsoft.com/office/officeart/2008/layout/HalfCircleOrganizationChart"/>
    <dgm:cxn modelId="{C7FC7BAC-354F-4729-9B05-53546B5F4700}" type="presParOf" srcId="{2E49413E-695F-4A59-8845-099DA1465465}" destId="{5603BFF9-E6FE-4FA9-ACBD-F7F5756727A1}" srcOrd="2" destOrd="0" presId="urn:microsoft.com/office/officeart/2008/layout/HalfCircleOrganizationChart"/>
    <dgm:cxn modelId="{2BAB349A-C18C-4738-8F0E-741FC81BE642}" type="presParOf" srcId="{D61E9DFB-110F-4CD4-AF3E-BA0F23DF9A3A}" destId="{4813B83C-B443-4ADB-A43C-37CD49592E6A}" srcOrd="1" destOrd="0" presId="urn:microsoft.com/office/officeart/2008/layout/HalfCircleOrganizationChart"/>
    <dgm:cxn modelId="{0B8953C1-0E1F-4F61-A854-1CB72053EC4A}" type="presParOf" srcId="{4813B83C-B443-4ADB-A43C-37CD49592E6A}" destId="{84C1790F-2C9B-4841-8A85-89962C73C4CE}" srcOrd="0" destOrd="0" presId="urn:microsoft.com/office/officeart/2008/layout/HalfCircleOrganizationChart"/>
    <dgm:cxn modelId="{718C0BDA-912D-40E2-98F7-4BC61D56863C}" type="presParOf" srcId="{84C1790F-2C9B-4841-8A85-89962C73C4CE}" destId="{91369B58-3DA2-4BE2-87AC-5EBDB854D507}" srcOrd="0" destOrd="0" presId="urn:microsoft.com/office/officeart/2008/layout/HalfCircleOrganizationChart"/>
    <dgm:cxn modelId="{2AAAF032-2355-4CA6-B943-7BD2994589A6}" type="presParOf" srcId="{84C1790F-2C9B-4841-8A85-89962C73C4CE}" destId="{2E3FF221-0358-47AA-8029-E92DC4895037}" srcOrd="1" destOrd="0" presId="urn:microsoft.com/office/officeart/2008/layout/HalfCircleOrganizationChart"/>
    <dgm:cxn modelId="{786360E1-E125-4FD6-B3D8-CF6CBFEB5E58}" type="presParOf" srcId="{84C1790F-2C9B-4841-8A85-89962C73C4CE}" destId="{BDC0931D-2F12-4136-84A7-08735089A19C}" srcOrd="2" destOrd="0" presId="urn:microsoft.com/office/officeart/2008/layout/HalfCircleOrganizationChart"/>
    <dgm:cxn modelId="{8213DD8C-7257-4165-BBD9-B6AA72307E0C}" type="presParOf" srcId="{84C1790F-2C9B-4841-8A85-89962C73C4CE}" destId="{56AEB6A6-64F4-437A-958E-2D38EDD8BFCC}" srcOrd="3" destOrd="0" presId="urn:microsoft.com/office/officeart/2008/layout/HalfCircleOrganizationChart"/>
    <dgm:cxn modelId="{8D628E5A-F1CE-4B63-9EE7-8925B790F4C9}" type="presParOf" srcId="{4813B83C-B443-4ADB-A43C-37CD49592E6A}" destId="{95C63EE7-9E59-4C38-935A-20B7168EDE8E}" srcOrd="1" destOrd="0" presId="urn:microsoft.com/office/officeart/2008/layout/HalfCircleOrganizationChart"/>
    <dgm:cxn modelId="{C4C92232-C873-4ECB-B0D1-A42168A39A82}" type="presParOf" srcId="{95C63EE7-9E59-4C38-935A-20B7168EDE8E}" destId="{3343747B-F16B-4BB6-8521-57988DF041F9}" srcOrd="0" destOrd="0" presId="urn:microsoft.com/office/officeart/2008/layout/HalfCircleOrganizationChart"/>
    <dgm:cxn modelId="{FD765F39-2609-4625-A372-F98BA70731F6}" type="presParOf" srcId="{95C63EE7-9E59-4C38-935A-20B7168EDE8E}" destId="{AFB6A3E5-9247-4AB5-9BEE-2DD84BF36037}" srcOrd="1" destOrd="0" presId="urn:microsoft.com/office/officeart/2008/layout/HalfCircleOrganizationChart"/>
    <dgm:cxn modelId="{5C0F3692-345A-4446-B061-82CE3862054B}" type="presParOf" srcId="{AFB6A3E5-9247-4AB5-9BEE-2DD84BF36037}" destId="{D1BF0678-53B9-4631-AF3D-4C11CCC200CC}" srcOrd="0" destOrd="0" presId="urn:microsoft.com/office/officeart/2008/layout/HalfCircleOrganizationChart"/>
    <dgm:cxn modelId="{1A2EB04C-8D00-4B47-BB41-0BCB6CB0E51C}" type="presParOf" srcId="{D1BF0678-53B9-4631-AF3D-4C11CCC200CC}" destId="{B8454BE0-B195-41CC-879E-E0ED0073F64E}" srcOrd="0" destOrd="0" presId="urn:microsoft.com/office/officeart/2008/layout/HalfCircleOrganizationChart"/>
    <dgm:cxn modelId="{F2375A4B-23B2-4E34-8609-5D3E39190965}" type="presParOf" srcId="{D1BF0678-53B9-4631-AF3D-4C11CCC200CC}" destId="{5E21D91E-BD85-4FD0-BE7D-6D72654F61E5}" srcOrd="1" destOrd="0" presId="urn:microsoft.com/office/officeart/2008/layout/HalfCircleOrganizationChart"/>
    <dgm:cxn modelId="{73C8A77A-5F54-4873-A972-A69860B7F4A9}" type="presParOf" srcId="{D1BF0678-53B9-4631-AF3D-4C11CCC200CC}" destId="{12B99DE1-54B0-483F-AB07-1A95D9C0CC17}" srcOrd="2" destOrd="0" presId="urn:microsoft.com/office/officeart/2008/layout/HalfCircleOrganizationChart"/>
    <dgm:cxn modelId="{1CF8C09D-FF3D-41B2-AF47-0DCC1C12E282}" type="presParOf" srcId="{D1BF0678-53B9-4631-AF3D-4C11CCC200CC}" destId="{F91D079A-748F-4C79-B13C-B6D71905D8C3}" srcOrd="3" destOrd="0" presId="urn:microsoft.com/office/officeart/2008/layout/HalfCircleOrganizationChart"/>
    <dgm:cxn modelId="{F3EFD21B-5E1C-4D0E-B5CF-F9CB5E0D59B9}" type="presParOf" srcId="{AFB6A3E5-9247-4AB5-9BEE-2DD84BF36037}" destId="{7082FEEE-677E-4B63-AC18-96D49FB47638}" srcOrd="1" destOrd="0" presId="urn:microsoft.com/office/officeart/2008/layout/HalfCircleOrganizationChart"/>
    <dgm:cxn modelId="{7501C240-8C75-43E1-9DB2-211773063030}" type="presParOf" srcId="{7082FEEE-677E-4B63-AC18-96D49FB47638}" destId="{3C365606-B1D5-4746-B75E-7744E6872FD0}" srcOrd="0" destOrd="0" presId="urn:microsoft.com/office/officeart/2008/layout/HalfCircleOrganizationChart"/>
    <dgm:cxn modelId="{BD319306-B604-4101-A315-193ABA0E5A4C}" type="presParOf" srcId="{7082FEEE-677E-4B63-AC18-96D49FB47638}" destId="{AB851535-BFCA-43D5-ACE5-6DDA01B239B6}" srcOrd="1" destOrd="0" presId="urn:microsoft.com/office/officeart/2008/layout/HalfCircleOrganizationChart"/>
    <dgm:cxn modelId="{6B22B2FC-DCCB-47A0-AC92-E44A9EA26BE8}" type="presParOf" srcId="{AB851535-BFCA-43D5-ACE5-6DDA01B239B6}" destId="{A2CC9DBF-C8E4-45C2-9DC0-7CDF040FFF93}" srcOrd="0" destOrd="0" presId="urn:microsoft.com/office/officeart/2008/layout/HalfCircleOrganizationChart"/>
    <dgm:cxn modelId="{A39C7511-1CB2-4A6E-A6CC-056A53677CE6}" type="presParOf" srcId="{A2CC9DBF-C8E4-45C2-9DC0-7CDF040FFF93}" destId="{76CD5DBC-1A88-4F6B-8387-CCE57E1BFD37}" srcOrd="0" destOrd="0" presId="urn:microsoft.com/office/officeart/2008/layout/HalfCircleOrganizationChart"/>
    <dgm:cxn modelId="{1E3EF3F4-0803-4CD9-A504-C47A8955954C}" type="presParOf" srcId="{A2CC9DBF-C8E4-45C2-9DC0-7CDF040FFF93}" destId="{D4D4AC7E-2A39-4D42-AFAA-43B0D036EAEE}" srcOrd="1" destOrd="0" presId="urn:microsoft.com/office/officeart/2008/layout/HalfCircleOrganizationChart"/>
    <dgm:cxn modelId="{4905215D-2F12-458A-B60D-603CA955714C}" type="presParOf" srcId="{A2CC9DBF-C8E4-45C2-9DC0-7CDF040FFF93}" destId="{6CF428BC-4195-40BA-A415-6280F527028F}" srcOrd="2" destOrd="0" presId="urn:microsoft.com/office/officeart/2008/layout/HalfCircleOrganizationChart"/>
    <dgm:cxn modelId="{19C75F67-7A53-4776-AC9A-1EE8F2A89331}" type="presParOf" srcId="{A2CC9DBF-C8E4-45C2-9DC0-7CDF040FFF93}" destId="{A1B5CF19-FEE7-4C66-988F-ABA08F8BC346}" srcOrd="3" destOrd="0" presId="urn:microsoft.com/office/officeart/2008/layout/HalfCircleOrganizationChart"/>
    <dgm:cxn modelId="{F55285EB-1BC1-43C6-A581-8A6AAC411506}" type="presParOf" srcId="{AB851535-BFCA-43D5-ACE5-6DDA01B239B6}" destId="{1648D031-0136-4F63-86E8-A86A5A4219C8}" srcOrd="1" destOrd="0" presId="urn:microsoft.com/office/officeart/2008/layout/HalfCircleOrganizationChart"/>
    <dgm:cxn modelId="{38BAD534-CD77-4CE0-863E-2C4C2E1AE75B}" type="presParOf" srcId="{AB851535-BFCA-43D5-ACE5-6DDA01B239B6}" destId="{45714EEE-6414-4900-948F-FC0C07DEFDEC}" srcOrd="2" destOrd="0" presId="urn:microsoft.com/office/officeart/2008/layout/HalfCircleOrganizationChart"/>
    <dgm:cxn modelId="{7CC07D51-9F44-494D-8600-A150F991AB51}" type="presParOf" srcId="{AFB6A3E5-9247-4AB5-9BEE-2DD84BF36037}" destId="{85D7D224-4EBD-4D4A-89F4-66BD677CE309}" srcOrd="2" destOrd="0" presId="urn:microsoft.com/office/officeart/2008/layout/HalfCircleOrganizationChart"/>
    <dgm:cxn modelId="{F2FF4C57-1E78-4CA5-92CE-413F7B4CC426}" type="presParOf" srcId="{4813B83C-B443-4ADB-A43C-37CD49592E6A}" destId="{31AE723A-9712-4749-B360-6FF19622F5B2}"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B74F8-2212-4B2E-ADAC-EA845E91FFCA}">
      <dsp:nvSpPr>
        <dsp:cNvPr id="0" name=""/>
        <dsp:cNvSpPr/>
      </dsp:nvSpPr>
      <dsp:spPr>
        <a:xfrm>
          <a:off x="1456678" y="790444"/>
          <a:ext cx="2898253" cy="2319521"/>
        </a:xfrm>
        <a:prstGeom prst="ellipse">
          <a:avLst/>
        </a:prstGeom>
        <a:gradFill rotWithShape="0">
          <a:gsLst>
            <a:gs pos="0">
              <a:schemeClr val="accent5">
                <a:shade val="80000"/>
                <a:hueOff val="0"/>
                <a:satOff val="0"/>
                <a:lumOff val="0"/>
                <a:shade val="90000"/>
                <a:satMod val="300000"/>
                <a:alpha val="21000"/>
              </a:schemeClr>
            </a:gs>
            <a:gs pos="100000">
              <a:schemeClr val="accent5">
                <a:shade val="80000"/>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spc="-300" dirty="0" smtClean="0">
              <a:gradFill flip="none" rotWithShape="1">
                <a:gsLst>
                  <a:gs pos="0">
                    <a:schemeClr val="bg1"/>
                  </a:gs>
                  <a:gs pos="100000">
                    <a:schemeClr val="tx1"/>
                  </a:gs>
                </a:gsLst>
                <a:path path="circle">
                  <a:fillToRect l="100000" t="100000"/>
                </a:path>
                <a:tileRect r="-100000" b="-100000"/>
              </a:gradFill>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rPr>
            <a:t>The</a:t>
          </a:r>
        </a:p>
        <a:p>
          <a:pPr lvl="0" algn="ctr" defTabSz="1778000">
            <a:lnSpc>
              <a:spcPct val="90000"/>
            </a:lnSpc>
            <a:spcBef>
              <a:spcPct val="0"/>
            </a:spcBef>
            <a:spcAft>
              <a:spcPct val="35000"/>
            </a:spcAft>
          </a:pPr>
          <a:r>
            <a:rPr lang="en-US" sz="4000" kern="1200" spc="-300" dirty="0" smtClean="0">
              <a:gradFill flip="none" rotWithShape="1">
                <a:gsLst>
                  <a:gs pos="0">
                    <a:schemeClr val="bg1"/>
                  </a:gs>
                  <a:gs pos="100000">
                    <a:schemeClr val="tx1"/>
                  </a:gs>
                </a:gsLst>
                <a:path path="circle">
                  <a:fillToRect l="100000" t="100000"/>
                </a:path>
                <a:tileRect r="-100000" b="-100000"/>
              </a:gradFill>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rPr>
            <a:t>Wicked</a:t>
          </a:r>
          <a:endParaRPr lang="en-US" sz="1400" kern="1200" spc="-300" dirty="0">
            <a:gradFill flip="none" rotWithShape="1">
              <a:gsLst>
                <a:gs pos="0">
                  <a:schemeClr val="bg1"/>
                </a:gs>
                <a:gs pos="100000">
                  <a:schemeClr val="tx1"/>
                </a:gs>
              </a:gsLst>
              <a:path path="circle">
                <a:fillToRect l="100000" t="100000"/>
              </a:path>
              <a:tileRect r="-100000" b="-100000"/>
            </a:gradFill>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endParaRPr>
        </a:p>
      </dsp:txBody>
      <dsp:txXfrm>
        <a:off x="1881117" y="1130130"/>
        <a:ext cx="2049375" cy="1640149"/>
      </dsp:txXfrm>
    </dsp:sp>
    <dsp:sp modelId="{3CF501DE-5C4E-4425-81B5-9500D4E37F6C}">
      <dsp:nvSpPr>
        <dsp:cNvPr id="0" name=""/>
        <dsp:cNvSpPr/>
      </dsp:nvSpPr>
      <dsp:spPr>
        <a:xfrm>
          <a:off x="2459344" y="2937535"/>
          <a:ext cx="186956" cy="186937"/>
        </a:xfrm>
        <a:prstGeom prst="ellipse">
          <a:avLst/>
        </a:prstGeom>
        <a:gradFill rotWithShape="0">
          <a:gsLst>
            <a:gs pos="0">
              <a:schemeClr val="accent5">
                <a:shade val="80000"/>
                <a:hueOff val="0"/>
                <a:satOff val="0"/>
                <a:lumOff val="0"/>
                <a:alphaOff val="0"/>
                <a:shade val="90000"/>
                <a:satMod val="300000"/>
              </a:schemeClr>
            </a:gs>
            <a:gs pos="100000">
              <a:schemeClr val="accent5">
                <a:shade val="80000"/>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A1AC28-F1C3-4983-BF54-3F9EEE23674C}">
      <dsp:nvSpPr>
        <dsp:cNvPr id="0" name=""/>
        <dsp:cNvSpPr/>
      </dsp:nvSpPr>
      <dsp:spPr>
        <a:xfrm>
          <a:off x="4659865" y="1184663"/>
          <a:ext cx="186956" cy="186937"/>
        </a:xfrm>
        <a:prstGeom prst="ellipse">
          <a:avLst/>
        </a:prstGeom>
        <a:gradFill rotWithShape="0">
          <a:gsLst>
            <a:gs pos="0">
              <a:schemeClr val="accent5">
                <a:shade val="80000"/>
                <a:hueOff val="-27212"/>
                <a:satOff val="-558"/>
                <a:lumOff val="1657"/>
                <a:alphaOff val="0"/>
                <a:shade val="90000"/>
                <a:satMod val="300000"/>
              </a:schemeClr>
            </a:gs>
            <a:gs pos="100000">
              <a:schemeClr val="accent5">
                <a:shade val="80000"/>
                <a:hueOff val="-27212"/>
                <a:satOff val="-558"/>
                <a:lumOff val="1657"/>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EBEF58-C7A1-4E2A-9F3A-20C6320B772B}">
      <dsp:nvSpPr>
        <dsp:cNvPr id="0" name=""/>
        <dsp:cNvSpPr/>
      </dsp:nvSpPr>
      <dsp:spPr>
        <a:xfrm>
          <a:off x="3321344" y="3136493"/>
          <a:ext cx="257838" cy="258231"/>
        </a:xfrm>
        <a:prstGeom prst="ellipse">
          <a:avLst/>
        </a:prstGeom>
        <a:gradFill rotWithShape="0">
          <a:gsLst>
            <a:gs pos="0">
              <a:schemeClr val="accent5">
                <a:shade val="80000"/>
                <a:hueOff val="-54424"/>
                <a:satOff val="-1115"/>
                <a:lumOff val="3314"/>
                <a:alphaOff val="0"/>
                <a:shade val="90000"/>
                <a:satMod val="300000"/>
              </a:schemeClr>
            </a:gs>
            <a:gs pos="100000">
              <a:schemeClr val="accent5">
                <a:shade val="80000"/>
                <a:hueOff val="-54424"/>
                <a:satOff val="-1115"/>
                <a:lumOff val="3314"/>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34081C-8705-426A-9546-23DF7DE80184}">
      <dsp:nvSpPr>
        <dsp:cNvPr id="0" name=""/>
        <dsp:cNvSpPr/>
      </dsp:nvSpPr>
      <dsp:spPr>
        <a:xfrm>
          <a:off x="2373734" y="380999"/>
          <a:ext cx="186956" cy="186937"/>
        </a:xfrm>
        <a:prstGeom prst="ellipse">
          <a:avLst/>
        </a:prstGeom>
        <a:gradFill rotWithShape="0">
          <a:gsLst>
            <a:gs pos="0">
              <a:schemeClr val="accent5">
                <a:shade val="80000"/>
                <a:hueOff val="-81636"/>
                <a:satOff val="-1673"/>
                <a:lumOff val="4971"/>
                <a:alphaOff val="0"/>
                <a:shade val="90000"/>
                <a:satMod val="300000"/>
              </a:schemeClr>
            </a:gs>
            <a:gs pos="100000">
              <a:schemeClr val="accent5">
                <a:shade val="80000"/>
                <a:hueOff val="-81636"/>
                <a:satOff val="-1673"/>
                <a:lumOff val="4971"/>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D415FB-1010-4F2C-863C-076F894A438E}">
      <dsp:nvSpPr>
        <dsp:cNvPr id="0" name=""/>
        <dsp:cNvSpPr/>
      </dsp:nvSpPr>
      <dsp:spPr>
        <a:xfrm>
          <a:off x="1923211" y="2120977"/>
          <a:ext cx="186956" cy="186937"/>
        </a:xfrm>
        <a:prstGeom prst="ellipse">
          <a:avLst/>
        </a:prstGeom>
        <a:gradFill rotWithShape="0">
          <a:gsLst>
            <a:gs pos="0">
              <a:schemeClr val="accent5">
                <a:shade val="80000"/>
                <a:hueOff val="-108848"/>
                <a:satOff val="-2230"/>
                <a:lumOff val="6628"/>
                <a:alphaOff val="0"/>
                <a:shade val="90000"/>
                <a:satMod val="300000"/>
              </a:schemeClr>
            </a:gs>
            <a:gs pos="100000">
              <a:schemeClr val="accent5">
                <a:shade val="80000"/>
                <a:hueOff val="-108848"/>
                <a:satOff val="-2230"/>
                <a:lumOff val="6628"/>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34C819-004D-4DF3-8CAE-82EA9859D61D}">
      <dsp:nvSpPr>
        <dsp:cNvPr id="0" name=""/>
        <dsp:cNvSpPr/>
      </dsp:nvSpPr>
      <dsp:spPr>
        <a:xfrm>
          <a:off x="697336" y="1209085"/>
          <a:ext cx="1590700" cy="942979"/>
        </a:xfrm>
        <a:prstGeom prst="ellipse">
          <a:avLst/>
        </a:prstGeom>
        <a:gradFill rotWithShape="0">
          <a:gsLst>
            <a:gs pos="0">
              <a:schemeClr val="accent5">
                <a:shade val="80000"/>
                <a:hueOff val="-136060"/>
                <a:satOff val="-2788"/>
                <a:lumOff val="8284"/>
                <a:alphaOff val="0"/>
                <a:shade val="90000"/>
                <a:satMod val="300000"/>
              </a:schemeClr>
            </a:gs>
            <a:gs pos="100000">
              <a:schemeClr val="accent5">
                <a:shade val="80000"/>
                <a:hueOff val="-136060"/>
                <a:satOff val="-2788"/>
                <a:lumOff val="8284"/>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boastful</a:t>
          </a:r>
          <a:endParaRPr lang="en-US" sz="2000" b="1" kern="1200" dirty="0"/>
        </a:p>
      </dsp:txBody>
      <dsp:txXfrm>
        <a:off x="930289" y="1347181"/>
        <a:ext cx="1124794" cy="666787"/>
      </dsp:txXfrm>
    </dsp:sp>
    <dsp:sp modelId="{E7A4F220-D4D0-4358-9F1B-E3D98CE1BA9B}">
      <dsp:nvSpPr>
        <dsp:cNvPr id="0" name=""/>
        <dsp:cNvSpPr/>
      </dsp:nvSpPr>
      <dsp:spPr>
        <a:xfrm>
          <a:off x="2808996" y="533399"/>
          <a:ext cx="257838" cy="258231"/>
        </a:xfrm>
        <a:prstGeom prst="ellipse">
          <a:avLst/>
        </a:prstGeom>
        <a:gradFill rotWithShape="0">
          <a:gsLst>
            <a:gs pos="0">
              <a:schemeClr val="accent5">
                <a:shade val="80000"/>
                <a:hueOff val="-163272"/>
                <a:satOff val="-3345"/>
                <a:lumOff val="9941"/>
                <a:alphaOff val="0"/>
                <a:shade val="90000"/>
                <a:satMod val="300000"/>
              </a:schemeClr>
            </a:gs>
            <a:gs pos="100000">
              <a:schemeClr val="accent5">
                <a:shade val="80000"/>
                <a:hueOff val="-163272"/>
                <a:satOff val="-3345"/>
                <a:lumOff val="9941"/>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BD3FBCC-B5CC-403F-9E40-1C22438AFF23}">
      <dsp:nvSpPr>
        <dsp:cNvPr id="0" name=""/>
        <dsp:cNvSpPr/>
      </dsp:nvSpPr>
      <dsp:spPr>
        <a:xfrm>
          <a:off x="1110210" y="2428119"/>
          <a:ext cx="466203" cy="466308"/>
        </a:xfrm>
        <a:prstGeom prst="ellipse">
          <a:avLst/>
        </a:prstGeom>
        <a:gradFill rotWithShape="0">
          <a:gsLst>
            <a:gs pos="0">
              <a:schemeClr val="accent5">
                <a:shade val="80000"/>
                <a:hueOff val="-190484"/>
                <a:satOff val="-3903"/>
                <a:lumOff val="11598"/>
                <a:alphaOff val="0"/>
                <a:shade val="90000"/>
                <a:satMod val="300000"/>
              </a:schemeClr>
            </a:gs>
            <a:gs pos="100000">
              <a:schemeClr val="accent5">
                <a:shade val="80000"/>
                <a:hueOff val="-190484"/>
                <a:satOff val="-3903"/>
                <a:lumOff val="11598"/>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CA92C0D-0805-46AF-8F71-7B898B161FDE}">
      <dsp:nvSpPr>
        <dsp:cNvPr id="0" name=""/>
        <dsp:cNvSpPr/>
      </dsp:nvSpPr>
      <dsp:spPr>
        <a:xfrm>
          <a:off x="4008619" y="1447801"/>
          <a:ext cx="2124573" cy="942979"/>
        </a:xfrm>
        <a:prstGeom prst="ellipse">
          <a:avLst/>
        </a:prstGeom>
        <a:gradFill rotWithShape="0">
          <a:gsLst>
            <a:gs pos="0">
              <a:schemeClr val="accent5">
                <a:shade val="80000"/>
                <a:hueOff val="-217696"/>
                <a:satOff val="-4460"/>
                <a:lumOff val="13255"/>
                <a:alphaOff val="0"/>
                <a:shade val="90000"/>
                <a:satMod val="300000"/>
              </a:schemeClr>
            </a:gs>
            <a:gs pos="100000">
              <a:schemeClr val="accent5">
                <a:shade val="80000"/>
                <a:hueOff val="-217696"/>
                <a:satOff val="-4460"/>
                <a:lumOff val="13255"/>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prosperous</a:t>
          </a:r>
          <a:endParaRPr lang="en-US" sz="2000" b="1" kern="1200" dirty="0"/>
        </a:p>
      </dsp:txBody>
      <dsp:txXfrm>
        <a:off x="4319756" y="1585897"/>
        <a:ext cx="1502299" cy="666787"/>
      </dsp:txXfrm>
    </dsp:sp>
    <dsp:sp modelId="{002C1E9E-A068-44A7-864D-BCB25F7FDFED}">
      <dsp:nvSpPr>
        <dsp:cNvPr id="0" name=""/>
        <dsp:cNvSpPr/>
      </dsp:nvSpPr>
      <dsp:spPr>
        <a:xfrm>
          <a:off x="3882691" y="1416333"/>
          <a:ext cx="257838" cy="258231"/>
        </a:xfrm>
        <a:prstGeom prst="ellipse">
          <a:avLst/>
        </a:prstGeom>
        <a:gradFill rotWithShape="0">
          <a:gsLst>
            <a:gs pos="0">
              <a:schemeClr val="accent5">
                <a:shade val="80000"/>
                <a:hueOff val="-244908"/>
                <a:satOff val="-5018"/>
                <a:lumOff val="14912"/>
                <a:alphaOff val="0"/>
                <a:shade val="90000"/>
                <a:satMod val="300000"/>
              </a:schemeClr>
            </a:gs>
            <a:gs pos="100000">
              <a:schemeClr val="accent5">
                <a:shade val="80000"/>
                <a:hueOff val="-244908"/>
                <a:satOff val="-5018"/>
                <a:lumOff val="14912"/>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7300F2-3169-46F8-B7A3-D0C0800D0CC6}">
      <dsp:nvSpPr>
        <dsp:cNvPr id="0" name=""/>
        <dsp:cNvSpPr/>
      </dsp:nvSpPr>
      <dsp:spPr>
        <a:xfrm>
          <a:off x="932767" y="2983129"/>
          <a:ext cx="186956" cy="186937"/>
        </a:xfrm>
        <a:prstGeom prst="ellipse">
          <a:avLst/>
        </a:prstGeom>
        <a:gradFill rotWithShape="0">
          <a:gsLst>
            <a:gs pos="0">
              <a:schemeClr val="accent5">
                <a:shade val="80000"/>
                <a:hueOff val="-272121"/>
                <a:satOff val="-5576"/>
                <a:lumOff val="16569"/>
                <a:alphaOff val="0"/>
                <a:shade val="90000"/>
                <a:satMod val="300000"/>
              </a:schemeClr>
            </a:gs>
            <a:gs pos="100000">
              <a:schemeClr val="accent5">
                <a:shade val="80000"/>
                <a:hueOff val="-272121"/>
                <a:satOff val="-5576"/>
                <a:lumOff val="16569"/>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2907A35-6F92-4803-8009-D729D893EA37}">
      <dsp:nvSpPr>
        <dsp:cNvPr id="0" name=""/>
        <dsp:cNvSpPr/>
      </dsp:nvSpPr>
      <dsp:spPr>
        <a:xfrm>
          <a:off x="2795676" y="2717023"/>
          <a:ext cx="186956" cy="186937"/>
        </a:xfrm>
        <a:prstGeom prst="ellipse">
          <a:avLst/>
        </a:prstGeom>
        <a:gradFill rotWithShape="0">
          <a:gsLst>
            <a:gs pos="0">
              <a:schemeClr val="accent5">
                <a:shade val="80000"/>
                <a:hueOff val="-299333"/>
                <a:satOff val="-6133"/>
                <a:lumOff val="18226"/>
                <a:alphaOff val="0"/>
                <a:shade val="90000"/>
                <a:satMod val="300000"/>
              </a:schemeClr>
            </a:gs>
            <a:gs pos="100000">
              <a:schemeClr val="accent5">
                <a:shade val="80000"/>
                <a:hueOff val="-299333"/>
                <a:satOff val="-6133"/>
                <a:lumOff val="18226"/>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EE30C0-2945-455C-8EDB-51FB80889373}">
      <dsp:nvSpPr>
        <dsp:cNvPr id="0" name=""/>
        <dsp:cNvSpPr/>
      </dsp:nvSpPr>
      <dsp:spPr>
        <a:xfrm>
          <a:off x="3246616" y="457203"/>
          <a:ext cx="1274715" cy="942979"/>
        </a:xfrm>
        <a:prstGeom prst="ellipse">
          <a:avLst/>
        </a:prstGeom>
        <a:gradFill rotWithShape="0">
          <a:gsLst>
            <a:gs pos="0">
              <a:schemeClr val="accent5">
                <a:shade val="80000"/>
                <a:hueOff val="-326545"/>
                <a:satOff val="-6691"/>
                <a:lumOff val="19883"/>
                <a:alphaOff val="0"/>
                <a:shade val="90000"/>
                <a:satMod val="300000"/>
              </a:schemeClr>
            </a:gs>
            <a:gs pos="100000">
              <a:schemeClr val="accent5">
                <a:shade val="80000"/>
                <a:hueOff val="-326545"/>
                <a:satOff val="-6691"/>
                <a:lumOff val="19883"/>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proud</a:t>
          </a:r>
        </a:p>
      </dsp:txBody>
      <dsp:txXfrm>
        <a:off x="3433294" y="595299"/>
        <a:ext cx="901359" cy="666787"/>
      </dsp:txXfrm>
    </dsp:sp>
    <dsp:sp modelId="{5EB667CB-6C55-430B-B086-91B9F0AE046E}">
      <dsp:nvSpPr>
        <dsp:cNvPr id="0" name=""/>
        <dsp:cNvSpPr/>
      </dsp:nvSpPr>
      <dsp:spPr>
        <a:xfrm>
          <a:off x="4481143" y="2362214"/>
          <a:ext cx="186956" cy="186937"/>
        </a:xfrm>
        <a:prstGeom prst="ellipse">
          <a:avLst/>
        </a:prstGeom>
        <a:gradFill rotWithShape="0">
          <a:gsLst>
            <a:gs pos="0">
              <a:schemeClr val="accent5">
                <a:shade val="80000"/>
                <a:hueOff val="-353757"/>
                <a:satOff val="-7248"/>
                <a:lumOff val="21540"/>
                <a:alphaOff val="0"/>
                <a:shade val="90000"/>
                <a:satMod val="300000"/>
              </a:schemeClr>
            </a:gs>
            <a:gs pos="100000">
              <a:schemeClr val="accent5">
                <a:shade val="80000"/>
                <a:hueOff val="-353757"/>
                <a:satOff val="-7248"/>
                <a:lumOff val="2154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7A93DE-A83C-4365-9870-3CD7C30C26AC}">
      <dsp:nvSpPr>
        <dsp:cNvPr id="0" name=""/>
        <dsp:cNvSpPr/>
      </dsp:nvSpPr>
      <dsp:spPr>
        <a:xfrm>
          <a:off x="1449461" y="3201983"/>
          <a:ext cx="2125374" cy="942979"/>
        </a:xfrm>
        <a:prstGeom prst="ellipse">
          <a:avLst/>
        </a:prstGeom>
        <a:gradFill rotWithShape="0">
          <a:gsLst>
            <a:gs pos="0">
              <a:schemeClr val="accent5">
                <a:shade val="80000"/>
                <a:hueOff val="-380969"/>
                <a:satOff val="-7806"/>
                <a:lumOff val="23196"/>
                <a:alphaOff val="0"/>
                <a:shade val="90000"/>
                <a:satMod val="300000"/>
              </a:schemeClr>
            </a:gs>
            <a:gs pos="100000">
              <a:schemeClr val="accent5">
                <a:shade val="80000"/>
                <a:hueOff val="-380969"/>
                <a:satOff val="-7806"/>
                <a:lumOff val="23196"/>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blasphemous</a:t>
          </a:r>
        </a:p>
      </dsp:txBody>
      <dsp:txXfrm>
        <a:off x="1760715" y="3340079"/>
        <a:ext cx="1502866" cy="666787"/>
      </dsp:txXfrm>
    </dsp:sp>
    <dsp:sp modelId="{314D4F06-7A0C-4A82-ADDB-58924B6661DB}">
      <dsp:nvSpPr>
        <dsp:cNvPr id="0" name=""/>
        <dsp:cNvSpPr/>
      </dsp:nvSpPr>
      <dsp:spPr>
        <a:xfrm>
          <a:off x="2882733" y="3170067"/>
          <a:ext cx="186956" cy="186937"/>
        </a:xfrm>
        <a:prstGeom prst="ellipse">
          <a:avLst/>
        </a:prstGeom>
        <a:gradFill rotWithShape="0">
          <a:gsLst>
            <a:gs pos="0">
              <a:schemeClr val="accent5">
                <a:shade val="80000"/>
                <a:hueOff val="-408181"/>
                <a:satOff val="-8363"/>
                <a:lumOff val="24853"/>
                <a:alphaOff val="0"/>
                <a:shade val="90000"/>
                <a:satMod val="300000"/>
              </a:schemeClr>
            </a:gs>
            <a:gs pos="100000">
              <a:schemeClr val="accent5">
                <a:shade val="80000"/>
                <a:hueOff val="-408181"/>
                <a:satOff val="-8363"/>
                <a:lumOff val="24853"/>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B0479BF-F051-45E9-90B9-3D96DCFDBE0C}">
      <dsp:nvSpPr>
        <dsp:cNvPr id="0" name=""/>
        <dsp:cNvSpPr/>
      </dsp:nvSpPr>
      <dsp:spPr>
        <a:xfrm>
          <a:off x="3895367" y="2895596"/>
          <a:ext cx="1103848" cy="942979"/>
        </a:xfrm>
        <a:prstGeom prst="ellipse">
          <a:avLst/>
        </a:prstGeom>
        <a:gradFill rotWithShape="0">
          <a:gsLst>
            <a:gs pos="0">
              <a:schemeClr val="accent5">
                <a:shade val="80000"/>
                <a:hueOff val="-435393"/>
                <a:satOff val="-8921"/>
                <a:lumOff val="26510"/>
                <a:alphaOff val="0"/>
                <a:shade val="90000"/>
                <a:satMod val="300000"/>
              </a:schemeClr>
            </a:gs>
            <a:gs pos="100000">
              <a:schemeClr val="accent5">
                <a:shade val="80000"/>
                <a:hueOff val="-435393"/>
                <a:satOff val="-8921"/>
                <a:lumOff val="2651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peace</a:t>
          </a:r>
        </a:p>
      </dsp:txBody>
      <dsp:txXfrm>
        <a:off x="4057022" y="3033692"/>
        <a:ext cx="780538" cy="666787"/>
      </dsp:txXfrm>
    </dsp:sp>
    <dsp:sp modelId="{4B577D06-8378-4CC3-AF55-077EC4E9F8FC}">
      <dsp:nvSpPr>
        <dsp:cNvPr id="0" name=""/>
        <dsp:cNvSpPr/>
      </dsp:nvSpPr>
      <dsp:spPr>
        <a:xfrm>
          <a:off x="1777165" y="1022147"/>
          <a:ext cx="186956" cy="186937"/>
        </a:xfrm>
        <a:prstGeom prst="ellipse">
          <a:avLst/>
        </a:prstGeom>
        <a:gradFill rotWithShape="0">
          <a:gsLst>
            <a:gs pos="0">
              <a:schemeClr val="accent5">
                <a:shade val="80000"/>
                <a:hueOff val="-462605"/>
                <a:satOff val="-9478"/>
                <a:lumOff val="28167"/>
                <a:alphaOff val="0"/>
                <a:shade val="90000"/>
                <a:satMod val="300000"/>
              </a:schemeClr>
            </a:gs>
            <a:gs pos="100000">
              <a:schemeClr val="accent5">
                <a:shade val="80000"/>
                <a:hueOff val="-462605"/>
                <a:satOff val="-9478"/>
                <a:lumOff val="28167"/>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0C07F4-78C2-4E92-91A0-62635138BA60}">
      <dsp:nvSpPr>
        <dsp:cNvPr id="0" name=""/>
        <dsp:cNvSpPr/>
      </dsp:nvSpPr>
      <dsp:spPr>
        <a:xfrm>
          <a:off x="3954048" y="232117"/>
          <a:ext cx="186956" cy="186937"/>
        </a:xfrm>
        <a:prstGeom prst="ellipse">
          <a:avLst/>
        </a:prstGeom>
        <a:gradFill rotWithShape="0">
          <a:gsLst>
            <a:gs pos="0">
              <a:schemeClr val="accent5">
                <a:shade val="80000"/>
                <a:hueOff val="-489817"/>
                <a:satOff val="-10036"/>
                <a:lumOff val="29824"/>
                <a:alphaOff val="0"/>
                <a:shade val="90000"/>
                <a:satMod val="300000"/>
              </a:schemeClr>
            </a:gs>
            <a:gs pos="100000">
              <a:schemeClr val="accent5">
                <a:shade val="80000"/>
                <a:hueOff val="-489817"/>
                <a:satOff val="-10036"/>
                <a:lumOff val="29824"/>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B74F8-2212-4B2E-ADAC-EA845E91FFCA}">
      <dsp:nvSpPr>
        <dsp:cNvPr id="0" name=""/>
        <dsp:cNvSpPr/>
      </dsp:nvSpPr>
      <dsp:spPr>
        <a:xfrm>
          <a:off x="748330" y="174852"/>
          <a:ext cx="4403582" cy="3523579"/>
        </a:xfrm>
        <a:prstGeom prst="ellipse">
          <a:avLst/>
        </a:prstGeom>
        <a:gradFill rotWithShape="0">
          <a:gsLst>
            <a:gs pos="0">
              <a:schemeClr val="accent1">
                <a:hueOff val="0"/>
                <a:satOff val="0"/>
                <a:lumOff val="0"/>
                <a:alphaOff val="0"/>
                <a:shade val="90000"/>
                <a:satMod val="300000"/>
              </a:schemeClr>
            </a:gs>
            <a:gs pos="100000">
              <a:schemeClr val="accent1">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spc="0" dirty="0" smtClean="0">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rPr>
            <a:t>The</a:t>
          </a:r>
        </a:p>
        <a:p>
          <a:pPr lvl="0" algn="ctr" defTabSz="1778000">
            <a:lnSpc>
              <a:spcPct val="90000"/>
            </a:lnSpc>
            <a:spcBef>
              <a:spcPct val="0"/>
            </a:spcBef>
            <a:spcAft>
              <a:spcPct val="35000"/>
            </a:spcAft>
          </a:pPr>
          <a:r>
            <a:rPr lang="en-US" sz="3200" kern="1200" spc="300" dirty="0" smtClean="0">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rPr>
            <a:t>Righteous</a:t>
          </a:r>
          <a:endParaRPr lang="en-US" sz="1400" kern="1200" spc="300" dirty="0">
            <a:effectLst>
              <a:glow rad="63500">
                <a:schemeClr val="accent1">
                  <a:satMod val="175000"/>
                  <a:alpha val="40000"/>
                </a:schemeClr>
              </a:glow>
              <a:reflection blurRad="6350" stA="42000" endPos="45500" dir="5400000" sy="-100000" algn="bl" rotWithShape="0"/>
            </a:effectLst>
            <a:latin typeface="Aharoni" pitchFamily="2" charset="-79"/>
            <a:cs typeface="Aharoni" pitchFamily="2" charset="-79"/>
          </a:endParaRPr>
        </a:p>
      </dsp:txBody>
      <dsp:txXfrm>
        <a:off x="1393220" y="690868"/>
        <a:ext cx="3113802" cy="2491547"/>
      </dsp:txXfrm>
    </dsp:sp>
    <dsp:sp modelId="{79019ED9-64AE-4600-86C2-6954433040F8}">
      <dsp:nvSpPr>
        <dsp:cNvPr id="0" name=""/>
        <dsp:cNvSpPr/>
      </dsp:nvSpPr>
      <dsp:spPr>
        <a:xfrm>
          <a:off x="5227820" y="2557273"/>
          <a:ext cx="391881" cy="391874"/>
        </a:xfrm>
        <a:prstGeom prst="ellipse">
          <a:avLst/>
        </a:prstGeom>
        <a:gradFill rotWithShape="0">
          <a:gsLst>
            <a:gs pos="0">
              <a:schemeClr val="accent2">
                <a:hueOff val="0"/>
                <a:satOff val="0"/>
                <a:lumOff val="0"/>
                <a:alphaOff val="0"/>
                <a:shade val="90000"/>
                <a:satMod val="300000"/>
              </a:schemeClr>
            </a:gs>
            <a:gs pos="100000">
              <a:schemeClr val="accent2">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CF501DE-5C4E-4425-81B5-9500D4E37F6C}">
      <dsp:nvSpPr>
        <dsp:cNvPr id="0" name=""/>
        <dsp:cNvSpPr/>
      </dsp:nvSpPr>
      <dsp:spPr>
        <a:xfrm>
          <a:off x="2270882" y="3436633"/>
          <a:ext cx="283753" cy="284026"/>
        </a:xfrm>
        <a:prstGeom prst="ellipse">
          <a:avLst/>
        </a:prstGeom>
        <a:gradFill rotWithShape="0">
          <a:gsLst>
            <a:gs pos="0">
              <a:schemeClr val="accent3">
                <a:hueOff val="0"/>
                <a:satOff val="0"/>
                <a:lumOff val="0"/>
                <a:alphaOff val="0"/>
                <a:shade val="90000"/>
                <a:satMod val="300000"/>
              </a:schemeClr>
            </a:gs>
            <a:gs pos="100000">
              <a:schemeClr val="accent3">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A1AC28-F1C3-4983-BF54-3F9EEE23674C}">
      <dsp:nvSpPr>
        <dsp:cNvPr id="0" name=""/>
        <dsp:cNvSpPr/>
      </dsp:nvSpPr>
      <dsp:spPr>
        <a:xfrm>
          <a:off x="5614276" y="773618"/>
          <a:ext cx="283753" cy="284026"/>
        </a:xfrm>
        <a:prstGeom prst="ellipse">
          <a:avLst/>
        </a:prstGeom>
        <a:gradFill rotWithShape="0">
          <a:gsLst>
            <a:gs pos="0">
              <a:schemeClr val="accent4">
                <a:hueOff val="0"/>
                <a:satOff val="0"/>
                <a:lumOff val="0"/>
                <a:alphaOff val="0"/>
                <a:shade val="90000"/>
                <a:satMod val="300000"/>
              </a:schemeClr>
            </a:gs>
            <a:gs pos="100000">
              <a:schemeClr val="accent4">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EBEF58-C7A1-4E2A-9F3A-20C6320B772B}">
      <dsp:nvSpPr>
        <dsp:cNvPr id="0" name=""/>
        <dsp:cNvSpPr/>
      </dsp:nvSpPr>
      <dsp:spPr>
        <a:xfrm>
          <a:off x="3580867" y="3738772"/>
          <a:ext cx="391881" cy="391874"/>
        </a:xfrm>
        <a:prstGeom prst="ellipse">
          <a:avLst/>
        </a:prstGeom>
        <a:gradFill rotWithShape="0">
          <a:gsLst>
            <a:gs pos="0">
              <a:schemeClr val="accent5">
                <a:hueOff val="0"/>
                <a:satOff val="0"/>
                <a:lumOff val="0"/>
                <a:alphaOff val="0"/>
                <a:shade val="90000"/>
                <a:satMod val="300000"/>
              </a:schemeClr>
            </a:gs>
            <a:gs pos="100000">
              <a:schemeClr val="accent5">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34081C-8705-426A-9546-23DF7DE80184}">
      <dsp:nvSpPr>
        <dsp:cNvPr id="0" name=""/>
        <dsp:cNvSpPr/>
      </dsp:nvSpPr>
      <dsp:spPr>
        <a:xfrm>
          <a:off x="1249348" y="370544"/>
          <a:ext cx="283753" cy="284026"/>
        </a:xfrm>
        <a:prstGeom prst="ellipse">
          <a:avLst/>
        </a:prstGeom>
        <a:gradFill rotWithShape="0">
          <a:gsLst>
            <a:gs pos="0">
              <a:schemeClr val="accent6">
                <a:hueOff val="0"/>
                <a:satOff val="0"/>
                <a:lumOff val="0"/>
                <a:alphaOff val="0"/>
                <a:shade val="90000"/>
                <a:satMod val="300000"/>
              </a:schemeClr>
            </a:gs>
            <a:gs pos="100000">
              <a:schemeClr val="accent6">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D415FB-1010-4F2C-863C-076F894A438E}">
      <dsp:nvSpPr>
        <dsp:cNvPr id="0" name=""/>
        <dsp:cNvSpPr/>
      </dsp:nvSpPr>
      <dsp:spPr>
        <a:xfrm>
          <a:off x="1456975" y="2195971"/>
          <a:ext cx="283753" cy="284026"/>
        </a:xfrm>
        <a:prstGeom prst="ellipse">
          <a:avLst/>
        </a:prstGeom>
        <a:gradFill rotWithShape="0">
          <a:gsLst>
            <a:gs pos="0">
              <a:schemeClr val="accent2">
                <a:hueOff val="0"/>
                <a:satOff val="0"/>
                <a:lumOff val="0"/>
                <a:alphaOff val="0"/>
                <a:shade val="90000"/>
                <a:satMod val="300000"/>
              </a:schemeClr>
            </a:gs>
            <a:gs pos="100000">
              <a:schemeClr val="accent2">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34C819-004D-4DF3-8CAE-82EA9859D61D}">
      <dsp:nvSpPr>
        <dsp:cNvPr id="0" name=""/>
        <dsp:cNvSpPr/>
      </dsp:nvSpPr>
      <dsp:spPr>
        <a:xfrm>
          <a:off x="-404774" y="810825"/>
          <a:ext cx="2416791" cy="1432071"/>
        </a:xfrm>
        <a:prstGeom prst="ellipse">
          <a:avLst/>
        </a:prstGeom>
        <a:gradFill rotWithShape="0">
          <a:gsLst>
            <a:gs pos="0">
              <a:schemeClr val="accent3">
                <a:hueOff val="0"/>
                <a:satOff val="0"/>
                <a:lumOff val="0"/>
                <a:alphaOff val="0"/>
                <a:shade val="90000"/>
                <a:satMod val="300000"/>
              </a:schemeClr>
            </a:gs>
            <a:gs pos="100000">
              <a:schemeClr val="accent3">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Plagued all day long</a:t>
          </a:r>
          <a:endParaRPr lang="en-US" sz="2000" b="1" kern="1200" dirty="0"/>
        </a:p>
      </dsp:txBody>
      <dsp:txXfrm>
        <a:off x="-50843" y="1020547"/>
        <a:ext cx="1708929" cy="1012627"/>
      </dsp:txXfrm>
    </dsp:sp>
    <dsp:sp modelId="{E7A4F220-D4D0-4358-9F1B-E3D98CE1BA9B}">
      <dsp:nvSpPr>
        <dsp:cNvPr id="0" name=""/>
        <dsp:cNvSpPr/>
      </dsp:nvSpPr>
      <dsp:spPr>
        <a:xfrm>
          <a:off x="2819578" y="489863"/>
          <a:ext cx="391881" cy="391874"/>
        </a:xfrm>
        <a:prstGeom prst="ellipse">
          <a:avLst/>
        </a:prstGeom>
        <a:gradFill rotWithShape="0">
          <a:gsLst>
            <a:gs pos="0">
              <a:schemeClr val="accent4">
                <a:hueOff val="0"/>
                <a:satOff val="0"/>
                <a:lumOff val="0"/>
                <a:alphaOff val="0"/>
                <a:shade val="90000"/>
                <a:satMod val="300000"/>
              </a:schemeClr>
            </a:gs>
            <a:gs pos="100000">
              <a:schemeClr val="accent4">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BD3FBCC-B5CC-403F-9E40-1C22438AFF23}">
      <dsp:nvSpPr>
        <dsp:cNvPr id="0" name=""/>
        <dsp:cNvSpPr/>
      </dsp:nvSpPr>
      <dsp:spPr>
        <a:xfrm>
          <a:off x="221697" y="2662763"/>
          <a:ext cx="708400" cy="708420"/>
        </a:xfrm>
        <a:prstGeom prst="ellipse">
          <a:avLst/>
        </a:prstGeom>
        <a:gradFill rotWithShape="0">
          <a:gsLst>
            <a:gs pos="0">
              <a:schemeClr val="accent5">
                <a:hueOff val="0"/>
                <a:satOff val="0"/>
                <a:lumOff val="0"/>
                <a:alphaOff val="0"/>
                <a:shade val="90000"/>
                <a:satMod val="300000"/>
              </a:schemeClr>
            </a:gs>
            <a:gs pos="100000">
              <a:schemeClr val="accent5">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67E173-B063-4B06-B6C2-7B350E0BFD5A}">
      <dsp:nvSpPr>
        <dsp:cNvPr id="0" name=""/>
        <dsp:cNvSpPr/>
      </dsp:nvSpPr>
      <dsp:spPr>
        <a:xfrm>
          <a:off x="3810005" y="2712891"/>
          <a:ext cx="2337358" cy="1432071"/>
        </a:xfrm>
        <a:prstGeom prst="ellipse">
          <a:avLst/>
        </a:prstGeom>
        <a:gradFill rotWithShape="0">
          <a:gsLst>
            <a:gs pos="0">
              <a:schemeClr val="accent6">
                <a:hueOff val="0"/>
                <a:satOff val="0"/>
                <a:lumOff val="0"/>
                <a:alphaOff val="0"/>
                <a:shade val="90000"/>
                <a:satMod val="300000"/>
              </a:schemeClr>
            </a:gs>
            <a:gs pos="100000">
              <a:schemeClr val="accent6">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Chastened every morning</a:t>
          </a:r>
          <a:endParaRPr lang="en-US" sz="2000" b="1" kern="1200" dirty="0"/>
        </a:p>
      </dsp:txBody>
      <dsp:txXfrm>
        <a:off x="4152303" y="2922613"/>
        <a:ext cx="1652762" cy="1012627"/>
      </dsp:txXfrm>
    </dsp:sp>
    <dsp:sp modelId="{9240AA67-4344-4DC8-A919-F6D2055D1DD2}">
      <dsp:nvSpPr>
        <dsp:cNvPr id="0" name=""/>
        <dsp:cNvSpPr/>
      </dsp:nvSpPr>
      <dsp:spPr>
        <a:xfrm>
          <a:off x="4434093" y="1125725"/>
          <a:ext cx="391881" cy="391874"/>
        </a:xfrm>
        <a:prstGeom prst="ellipse">
          <a:avLst/>
        </a:prstGeom>
        <a:gradFill rotWithShape="0">
          <a:gsLst>
            <a:gs pos="0">
              <a:schemeClr val="accent2">
                <a:hueOff val="0"/>
                <a:satOff val="0"/>
                <a:lumOff val="0"/>
                <a:alphaOff val="0"/>
                <a:shade val="90000"/>
                <a:satMod val="300000"/>
              </a:schemeClr>
            </a:gs>
            <a:gs pos="100000">
              <a:schemeClr val="accent2">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BB4632-BC1E-4F8E-B201-5DA8EAA95F31}">
      <dsp:nvSpPr>
        <dsp:cNvPr id="0" name=""/>
        <dsp:cNvSpPr/>
      </dsp:nvSpPr>
      <dsp:spPr>
        <a:xfrm>
          <a:off x="-47639" y="3505788"/>
          <a:ext cx="283753" cy="284026"/>
        </a:xfrm>
        <a:prstGeom prst="ellipse">
          <a:avLst/>
        </a:prstGeom>
        <a:gradFill rotWithShape="0">
          <a:gsLst>
            <a:gs pos="0">
              <a:schemeClr val="accent3">
                <a:hueOff val="0"/>
                <a:satOff val="0"/>
                <a:lumOff val="0"/>
                <a:alphaOff val="0"/>
                <a:shade val="90000"/>
                <a:satMod val="300000"/>
              </a:schemeClr>
            </a:gs>
            <a:gs pos="100000">
              <a:schemeClr val="accent3">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39164C-FF2B-4543-8F2E-B017AD4464CE}">
      <dsp:nvSpPr>
        <dsp:cNvPr id="0" name=""/>
        <dsp:cNvSpPr/>
      </dsp:nvSpPr>
      <dsp:spPr>
        <a:xfrm>
          <a:off x="2782032" y="3101564"/>
          <a:ext cx="283753" cy="284026"/>
        </a:xfrm>
        <a:prstGeom prst="ellipse">
          <a:avLst/>
        </a:prstGeom>
        <a:gradFill rotWithShape="0">
          <a:gsLst>
            <a:gs pos="0">
              <a:schemeClr val="accent4">
                <a:hueOff val="0"/>
                <a:satOff val="0"/>
                <a:lumOff val="0"/>
                <a:alphaOff val="0"/>
                <a:shade val="90000"/>
                <a:satMod val="300000"/>
              </a:schemeClr>
            </a:gs>
            <a:gs pos="100000">
              <a:schemeClr val="accent4">
                <a:hueOff val="0"/>
                <a:satOff val="0"/>
                <a:lumOff val="0"/>
                <a:alphaOff val="0"/>
                <a:satMod val="150000"/>
              </a:schemeClr>
            </a:gs>
          </a:gsLst>
          <a:path path="circle">
            <a:fillToRect l="50000" t="100000" r="100000" b="50000"/>
          </a:path>
        </a:gradFill>
        <a:ln>
          <a:noFill/>
        </a:ln>
        <a:effectLst>
          <a:outerShdw blurRad="25400" dist="25400" dir="5400000" rotWithShape="0">
            <a:srgbClr val="000000">
              <a:alpha val="7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3747B-F16B-4BB6-8521-57988DF041F9}">
      <dsp:nvSpPr>
        <dsp:cNvPr id="0" name=""/>
        <dsp:cNvSpPr/>
      </dsp:nvSpPr>
      <dsp:spPr>
        <a:xfrm>
          <a:off x="6816235" y="1839657"/>
          <a:ext cx="91440" cy="348710"/>
        </a:xfrm>
        <a:custGeom>
          <a:avLst/>
          <a:gdLst/>
          <a:ahLst/>
          <a:cxnLst/>
          <a:rect l="0" t="0" r="0" b="0"/>
          <a:pathLst>
            <a:path>
              <a:moveTo>
                <a:pt x="45720" y="0"/>
              </a:moveTo>
              <a:lnTo>
                <a:pt x="45720" y="348710"/>
              </a:lnTo>
            </a:path>
          </a:pathLst>
        </a:cu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159FC56B-F5C5-4301-9E32-625BB788F805}">
      <dsp:nvSpPr>
        <dsp:cNvPr id="0" name=""/>
        <dsp:cNvSpPr/>
      </dsp:nvSpPr>
      <dsp:spPr>
        <a:xfrm>
          <a:off x="4852718" y="3018631"/>
          <a:ext cx="1697718" cy="498157"/>
        </a:xfrm>
        <a:custGeom>
          <a:avLst/>
          <a:gdLst/>
          <a:ahLst/>
          <a:cxnLst/>
          <a:rect l="0" t="0" r="0" b="0"/>
          <a:pathLst>
            <a:path>
              <a:moveTo>
                <a:pt x="0" y="0"/>
              </a:moveTo>
              <a:lnTo>
                <a:pt x="0" y="498157"/>
              </a:lnTo>
              <a:lnTo>
                <a:pt x="1697718" y="498157"/>
              </a:lnTo>
            </a:path>
          </a:pathLst>
        </a:custGeom>
        <a:noFill/>
        <a:ln w="1397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F81196E4-6564-420F-92DC-8E47397E5AAC}">
      <dsp:nvSpPr>
        <dsp:cNvPr id="0" name=""/>
        <dsp:cNvSpPr/>
      </dsp:nvSpPr>
      <dsp:spPr>
        <a:xfrm>
          <a:off x="2843481" y="1839657"/>
          <a:ext cx="2009237" cy="348710"/>
        </a:xfrm>
        <a:custGeom>
          <a:avLst/>
          <a:gdLst/>
          <a:ahLst/>
          <a:cxnLst/>
          <a:rect l="0" t="0" r="0" b="0"/>
          <a:pathLst>
            <a:path>
              <a:moveTo>
                <a:pt x="0" y="0"/>
              </a:moveTo>
              <a:lnTo>
                <a:pt x="0" y="174355"/>
              </a:lnTo>
              <a:lnTo>
                <a:pt x="2009237" y="174355"/>
              </a:lnTo>
              <a:lnTo>
                <a:pt x="2009237" y="34871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B0A30-5FD7-4BD6-926E-F23291FC760E}">
      <dsp:nvSpPr>
        <dsp:cNvPr id="0" name=""/>
        <dsp:cNvSpPr/>
      </dsp:nvSpPr>
      <dsp:spPr>
        <a:xfrm>
          <a:off x="2797761" y="1839657"/>
          <a:ext cx="91440" cy="348710"/>
        </a:xfrm>
        <a:custGeom>
          <a:avLst/>
          <a:gdLst/>
          <a:ahLst/>
          <a:cxnLst/>
          <a:rect l="0" t="0" r="0" b="0"/>
          <a:pathLst>
            <a:path>
              <a:moveTo>
                <a:pt x="45720" y="0"/>
              </a:moveTo>
              <a:lnTo>
                <a:pt x="45720" y="34871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8FF92-02E9-4811-8A81-13ABB100D0B1}">
      <dsp:nvSpPr>
        <dsp:cNvPr id="0" name=""/>
        <dsp:cNvSpPr/>
      </dsp:nvSpPr>
      <dsp:spPr>
        <a:xfrm>
          <a:off x="834244" y="1839657"/>
          <a:ext cx="2009237" cy="348710"/>
        </a:xfrm>
        <a:custGeom>
          <a:avLst/>
          <a:gdLst/>
          <a:ahLst/>
          <a:cxnLst/>
          <a:rect l="0" t="0" r="0" b="0"/>
          <a:pathLst>
            <a:path>
              <a:moveTo>
                <a:pt x="2009237" y="0"/>
              </a:moveTo>
              <a:lnTo>
                <a:pt x="2009237" y="174355"/>
              </a:lnTo>
              <a:lnTo>
                <a:pt x="0" y="174355"/>
              </a:lnTo>
              <a:lnTo>
                <a:pt x="0" y="34871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B90521-4A18-4565-A3A1-5D889D75EFD6}">
      <dsp:nvSpPr>
        <dsp:cNvPr id="0" name=""/>
        <dsp:cNvSpPr/>
      </dsp:nvSpPr>
      <dsp:spPr>
        <a:xfrm>
          <a:off x="2428349" y="1009394"/>
          <a:ext cx="830263" cy="830263"/>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55FD9-1883-47F1-BA1F-75643D9B5E1F}">
      <dsp:nvSpPr>
        <dsp:cNvPr id="0" name=""/>
        <dsp:cNvSpPr/>
      </dsp:nvSpPr>
      <dsp:spPr>
        <a:xfrm>
          <a:off x="2428349" y="1009394"/>
          <a:ext cx="830263" cy="830263"/>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0EC47-265D-479F-B8A8-A2AB32CE445E}">
      <dsp:nvSpPr>
        <dsp:cNvPr id="0" name=""/>
        <dsp:cNvSpPr/>
      </dsp:nvSpPr>
      <dsp:spPr>
        <a:xfrm>
          <a:off x="2013218" y="1158841"/>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Ahab &amp; Jezebel</a:t>
          </a:r>
          <a:endParaRPr lang="en-US" sz="1800" kern="1200" dirty="0"/>
        </a:p>
      </dsp:txBody>
      <dsp:txXfrm>
        <a:off x="2013218" y="1158841"/>
        <a:ext cx="1660526" cy="531368"/>
      </dsp:txXfrm>
    </dsp:sp>
    <dsp:sp modelId="{E4784DEE-4A05-46BF-B364-A1074C62AA34}">
      <dsp:nvSpPr>
        <dsp:cNvPr id="0" name=""/>
        <dsp:cNvSpPr/>
      </dsp:nvSpPr>
      <dsp:spPr>
        <a:xfrm>
          <a:off x="419112" y="2188368"/>
          <a:ext cx="830263" cy="830263"/>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C4C6B-5264-4A33-B4E7-1C560C2C5BAE}">
      <dsp:nvSpPr>
        <dsp:cNvPr id="0" name=""/>
        <dsp:cNvSpPr/>
      </dsp:nvSpPr>
      <dsp:spPr>
        <a:xfrm>
          <a:off x="419112" y="2188368"/>
          <a:ext cx="830263" cy="830263"/>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D3426-66E3-4BC6-84AF-66338E310653}">
      <dsp:nvSpPr>
        <dsp:cNvPr id="0" name=""/>
        <dsp:cNvSpPr/>
      </dsp:nvSpPr>
      <dsp:spPr>
        <a:xfrm>
          <a:off x="3981" y="2337815"/>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Ahaziah</a:t>
          </a:r>
          <a:endParaRPr lang="en-US" sz="1800" kern="1200" dirty="0"/>
        </a:p>
      </dsp:txBody>
      <dsp:txXfrm>
        <a:off x="3981" y="2337815"/>
        <a:ext cx="1660526" cy="531368"/>
      </dsp:txXfrm>
    </dsp:sp>
    <dsp:sp modelId="{2DD4E348-75FF-4170-A5A8-55248509CFE9}">
      <dsp:nvSpPr>
        <dsp:cNvPr id="0" name=""/>
        <dsp:cNvSpPr/>
      </dsp:nvSpPr>
      <dsp:spPr>
        <a:xfrm>
          <a:off x="2428349" y="2188368"/>
          <a:ext cx="830263" cy="830263"/>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07556-344D-4FD1-AC59-2AED49C75488}">
      <dsp:nvSpPr>
        <dsp:cNvPr id="0" name=""/>
        <dsp:cNvSpPr/>
      </dsp:nvSpPr>
      <dsp:spPr>
        <a:xfrm>
          <a:off x="2428349" y="2188368"/>
          <a:ext cx="830263" cy="830263"/>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5B3C5-A1E6-4FFA-AD35-728FC08F55C0}">
      <dsp:nvSpPr>
        <dsp:cNvPr id="0" name=""/>
        <dsp:cNvSpPr/>
      </dsp:nvSpPr>
      <dsp:spPr>
        <a:xfrm>
          <a:off x="2013218" y="2337815"/>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Jehoram</a:t>
          </a:r>
          <a:endParaRPr lang="en-US" sz="1800" kern="1200" dirty="0"/>
        </a:p>
      </dsp:txBody>
      <dsp:txXfrm>
        <a:off x="2013218" y="2337815"/>
        <a:ext cx="1660526" cy="531368"/>
      </dsp:txXfrm>
    </dsp:sp>
    <dsp:sp modelId="{AD6A7D26-5D48-4AA1-8BA1-9DF8231B80E4}">
      <dsp:nvSpPr>
        <dsp:cNvPr id="0" name=""/>
        <dsp:cNvSpPr/>
      </dsp:nvSpPr>
      <dsp:spPr>
        <a:xfrm>
          <a:off x="4437586" y="2188368"/>
          <a:ext cx="830263" cy="830263"/>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586B7-0C7D-4DAF-BC79-D87390D00A6E}">
      <dsp:nvSpPr>
        <dsp:cNvPr id="0" name=""/>
        <dsp:cNvSpPr/>
      </dsp:nvSpPr>
      <dsp:spPr>
        <a:xfrm>
          <a:off x="4437586" y="2188368"/>
          <a:ext cx="830263" cy="830263"/>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DBCD6-2F4F-46AF-990E-E5E230429776}">
      <dsp:nvSpPr>
        <dsp:cNvPr id="0" name=""/>
        <dsp:cNvSpPr/>
      </dsp:nvSpPr>
      <dsp:spPr>
        <a:xfrm>
          <a:off x="4022455" y="2337815"/>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t>Athaliah</a:t>
          </a:r>
          <a:endParaRPr lang="en-US" sz="1800" kern="1200" dirty="0"/>
        </a:p>
      </dsp:txBody>
      <dsp:txXfrm>
        <a:off x="4022455" y="2337815"/>
        <a:ext cx="1660526" cy="531368"/>
      </dsp:txXfrm>
    </dsp:sp>
    <dsp:sp modelId="{30E1A2C4-8210-40D2-98FE-9EC79DD75B5C}">
      <dsp:nvSpPr>
        <dsp:cNvPr id="0" name=""/>
        <dsp:cNvSpPr/>
      </dsp:nvSpPr>
      <dsp:spPr>
        <a:xfrm>
          <a:off x="6450805" y="3367342"/>
          <a:ext cx="830263" cy="830263"/>
        </a:xfrm>
        <a:prstGeom prst="arc">
          <a:avLst>
            <a:gd name="adj1" fmla="val 13200000"/>
            <a:gd name="adj2" fmla="val 19200000"/>
          </a:avLst>
        </a:prstGeom>
        <a:noFill/>
        <a:ln w="13970" cap="flat" cmpd="sng" algn="ctr">
          <a:solidFill>
            <a:schemeClr val="accent4"/>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579ED663-A95E-4EC5-8E90-5E3B0543F24B}">
      <dsp:nvSpPr>
        <dsp:cNvPr id="0" name=""/>
        <dsp:cNvSpPr/>
      </dsp:nvSpPr>
      <dsp:spPr>
        <a:xfrm>
          <a:off x="6450805" y="3367342"/>
          <a:ext cx="830263" cy="830263"/>
        </a:xfrm>
        <a:prstGeom prst="arc">
          <a:avLst>
            <a:gd name="adj1" fmla="val 2400000"/>
            <a:gd name="adj2" fmla="val 8400000"/>
          </a:avLst>
        </a:prstGeom>
        <a:noFill/>
        <a:ln w="13970" cap="flat" cmpd="sng" algn="ctr">
          <a:solidFill>
            <a:schemeClr val="accent4"/>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1BF5F9C0-C06A-4C7F-94BC-1F2442B3E06B}">
      <dsp:nvSpPr>
        <dsp:cNvPr id="0" name=""/>
        <dsp:cNvSpPr/>
      </dsp:nvSpPr>
      <dsp:spPr>
        <a:xfrm>
          <a:off x="6035673" y="3516789"/>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Ahaziah</a:t>
          </a:r>
          <a:endParaRPr lang="en-US" sz="1800" kern="1200" dirty="0"/>
        </a:p>
      </dsp:txBody>
      <dsp:txXfrm>
        <a:off x="6035673" y="3516789"/>
        <a:ext cx="1660526" cy="531368"/>
      </dsp:txXfrm>
    </dsp:sp>
    <dsp:sp modelId="{2E3FF221-0358-47AA-8029-E92DC4895037}">
      <dsp:nvSpPr>
        <dsp:cNvPr id="0" name=""/>
        <dsp:cNvSpPr/>
      </dsp:nvSpPr>
      <dsp:spPr>
        <a:xfrm>
          <a:off x="6446824" y="1009394"/>
          <a:ext cx="830263" cy="830263"/>
        </a:xfrm>
        <a:prstGeom prst="arc">
          <a:avLst>
            <a:gd name="adj1" fmla="val 13200000"/>
            <a:gd name="adj2" fmla="val 192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BDC0931D-2F12-4136-84A7-08735089A19C}">
      <dsp:nvSpPr>
        <dsp:cNvPr id="0" name=""/>
        <dsp:cNvSpPr/>
      </dsp:nvSpPr>
      <dsp:spPr>
        <a:xfrm>
          <a:off x="6446824" y="1009394"/>
          <a:ext cx="830263" cy="830263"/>
        </a:xfrm>
        <a:prstGeom prst="arc">
          <a:avLst>
            <a:gd name="adj1" fmla="val 2400000"/>
            <a:gd name="adj2" fmla="val 84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91369B58-3DA2-4BE2-87AC-5EBDB854D507}">
      <dsp:nvSpPr>
        <dsp:cNvPr id="0" name=""/>
        <dsp:cNvSpPr/>
      </dsp:nvSpPr>
      <dsp:spPr>
        <a:xfrm>
          <a:off x="6031692" y="1158841"/>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Jehoshaphat  &amp; Wife</a:t>
          </a:r>
          <a:endParaRPr lang="en-US" sz="1800" kern="1200" dirty="0"/>
        </a:p>
      </dsp:txBody>
      <dsp:txXfrm>
        <a:off x="6031692" y="1158841"/>
        <a:ext cx="1660526" cy="531368"/>
      </dsp:txXfrm>
    </dsp:sp>
    <dsp:sp modelId="{5E21D91E-BD85-4FD0-BE7D-6D72654F61E5}">
      <dsp:nvSpPr>
        <dsp:cNvPr id="0" name=""/>
        <dsp:cNvSpPr/>
      </dsp:nvSpPr>
      <dsp:spPr>
        <a:xfrm>
          <a:off x="6446824" y="2188368"/>
          <a:ext cx="830263" cy="830263"/>
        </a:xfrm>
        <a:prstGeom prst="arc">
          <a:avLst>
            <a:gd name="adj1" fmla="val 13200000"/>
            <a:gd name="adj2" fmla="val 192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12B99DE1-54B0-483F-AB07-1A95D9C0CC17}">
      <dsp:nvSpPr>
        <dsp:cNvPr id="0" name=""/>
        <dsp:cNvSpPr/>
      </dsp:nvSpPr>
      <dsp:spPr>
        <a:xfrm>
          <a:off x="6446824" y="2188368"/>
          <a:ext cx="830263" cy="830263"/>
        </a:xfrm>
        <a:prstGeom prst="arc">
          <a:avLst>
            <a:gd name="adj1" fmla="val 2400000"/>
            <a:gd name="adj2" fmla="val 84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B8454BE0-B195-41CC-879E-E0ED0073F64E}">
      <dsp:nvSpPr>
        <dsp:cNvPr id="0" name=""/>
        <dsp:cNvSpPr/>
      </dsp:nvSpPr>
      <dsp:spPr>
        <a:xfrm>
          <a:off x="6031692" y="2337815"/>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t>Jehoram</a:t>
          </a:r>
          <a:endParaRPr lang="en-US" sz="1800" b="1" kern="1200" dirty="0"/>
        </a:p>
      </dsp:txBody>
      <dsp:txXfrm>
        <a:off x="6031692" y="2337815"/>
        <a:ext cx="1660526" cy="531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3747B-F16B-4BB6-8521-57988DF041F9}">
      <dsp:nvSpPr>
        <dsp:cNvPr id="0" name=""/>
        <dsp:cNvSpPr/>
      </dsp:nvSpPr>
      <dsp:spPr>
        <a:xfrm>
          <a:off x="6816235" y="1839657"/>
          <a:ext cx="91440" cy="348710"/>
        </a:xfrm>
        <a:custGeom>
          <a:avLst/>
          <a:gdLst/>
          <a:ahLst/>
          <a:cxnLst/>
          <a:rect l="0" t="0" r="0" b="0"/>
          <a:pathLst>
            <a:path>
              <a:moveTo>
                <a:pt x="45720" y="0"/>
              </a:moveTo>
              <a:lnTo>
                <a:pt x="45720" y="348710"/>
              </a:lnTo>
            </a:path>
          </a:pathLst>
        </a:cu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159FC56B-F5C5-4301-9E32-625BB788F805}">
      <dsp:nvSpPr>
        <dsp:cNvPr id="0" name=""/>
        <dsp:cNvSpPr/>
      </dsp:nvSpPr>
      <dsp:spPr>
        <a:xfrm>
          <a:off x="4852718" y="3018631"/>
          <a:ext cx="1697718" cy="498157"/>
        </a:xfrm>
        <a:custGeom>
          <a:avLst/>
          <a:gdLst/>
          <a:ahLst/>
          <a:cxnLst/>
          <a:rect l="0" t="0" r="0" b="0"/>
          <a:pathLst>
            <a:path>
              <a:moveTo>
                <a:pt x="0" y="0"/>
              </a:moveTo>
              <a:lnTo>
                <a:pt x="0" y="498157"/>
              </a:lnTo>
              <a:lnTo>
                <a:pt x="1697718" y="498157"/>
              </a:lnTo>
            </a:path>
          </a:pathLst>
        </a:custGeom>
        <a:noFill/>
        <a:ln w="1397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F81196E4-6564-420F-92DC-8E47397E5AAC}">
      <dsp:nvSpPr>
        <dsp:cNvPr id="0" name=""/>
        <dsp:cNvSpPr/>
      </dsp:nvSpPr>
      <dsp:spPr>
        <a:xfrm>
          <a:off x="2843481" y="1839657"/>
          <a:ext cx="2009237" cy="348710"/>
        </a:xfrm>
        <a:custGeom>
          <a:avLst/>
          <a:gdLst/>
          <a:ahLst/>
          <a:cxnLst/>
          <a:rect l="0" t="0" r="0" b="0"/>
          <a:pathLst>
            <a:path>
              <a:moveTo>
                <a:pt x="0" y="0"/>
              </a:moveTo>
              <a:lnTo>
                <a:pt x="0" y="174355"/>
              </a:lnTo>
              <a:lnTo>
                <a:pt x="2009237" y="174355"/>
              </a:lnTo>
              <a:lnTo>
                <a:pt x="2009237" y="34871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B0A30-5FD7-4BD6-926E-F23291FC760E}">
      <dsp:nvSpPr>
        <dsp:cNvPr id="0" name=""/>
        <dsp:cNvSpPr/>
      </dsp:nvSpPr>
      <dsp:spPr>
        <a:xfrm>
          <a:off x="2797761" y="1839657"/>
          <a:ext cx="91440" cy="348710"/>
        </a:xfrm>
        <a:custGeom>
          <a:avLst/>
          <a:gdLst/>
          <a:ahLst/>
          <a:cxnLst/>
          <a:rect l="0" t="0" r="0" b="0"/>
          <a:pathLst>
            <a:path>
              <a:moveTo>
                <a:pt x="45720" y="0"/>
              </a:moveTo>
              <a:lnTo>
                <a:pt x="45720" y="34871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8FF92-02E9-4811-8A81-13ABB100D0B1}">
      <dsp:nvSpPr>
        <dsp:cNvPr id="0" name=""/>
        <dsp:cNvSpPr/>
      </dsp:nvSpPr>
      <dsp:spPr>
        <a:xfrm>
          <a:off x="834244" y="1839657"/>
          <a:ext cx="2009237" cy="348710"/>
        </a:xfrm>
        <a:custGeom>
          <a:avLst/>
          <a:gdLst/>
          <a:ahLst/>
          <a:cxnLst/>
          <a:rect l="0" t="0" r="0" b="0"/>
          <a:pathLst>
            <a:path>
              <a:moveTo>
                <a:pt x="2009237" y="0"/>
              </a:moveTo>
              <a:lnTo>
                <a:pt x="2009237" y="174355"/>
              </a:lnTo>
              <a:lnTo>
                <a:pt x="0" y="174355"/>
              </a:lnTo>
              <a:lnTo>
                <a:pt x="0" y="34871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B90521-4A18-4565-A3A1-5D889D75EFD6}">
      <dsp:nvSpPr>
        <dsp:cNvPr id="0" name=""/>
        <dsp:cNvSpPr/>
      </dsp:nvSpPr>
      <dsp:spPr>
        <a:xfrm>
          <a:off x="2428349" y="1009394"/>
          <a:ext cx="830263" cy="830263"/>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55FD9-1883-47F1-BA1F-75643D9B5E1F}">
      <dsp:nvSpPr>
        <dsp:cNvPr id="0" name=""/>
        <dsp:cNvSpPr/>
      </dsp:nvSpPr>
      <dsp:spPr>
        <a:xfrm>
          <a:off x="2428349" y="1009394"/>
          <a:ext cx="830263" cy="830263"/>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0EC47-265D-479F-B8A8-A2AB32CE445E}">
      <dsp:nvSpPr>
        <dsp:cNvPr id="0" name=""/>
        <dsp:cNvSpPr/>
      </dsp:nvSpPr>
      <dsp:spPr>
        <a:xfrm>
          <a:off x="2013218" y="1158841"/>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Ahab &amp; Jezebel</a:t>
          </a:r>
          <a:endParaRPr lang="en-US" sz="1800" kern="1200" dirty="0"/>
        </a:p>
      </dsp:txBody>
      <dsp:txXfrm>
        <a:off x="2013218" y="1158841"/>
        <a:ext cx="1660526" cy="531368"/>
      </dsp:txXfrm>
    </dsp:sp>
    <dsp:sp modelId="{E4784DEE-4A05-46BF-B364-A1074C62AA34}">
      <dsp:nvSpPr>
        <dsp:cNvPr id="0" name=""/>
        <dsp:cNvSpPr/>
      </dsp:nvSpPr>
      <dsp:spPr>
        <a:xfrm>
          <a:off x="419112" y="2188368"/>
          <a:ext cx="830263" cy="830263"/>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C4C6B-5264-4A33-B4E7-1C560C2C5BAE}">
      <dsp:nvSpPr>
        <dsp:cNvPr id="0" name=""/>
        <dsp:cNvSpPr/>
      </dsp:nvSpPr>
      <dsp:spPr>
        <a:xfrm>
          <a:off x="419112" y="2188368"/>
          <a:ext cx="830263" cy="830263"/>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D3426-66E3-4BC6-84AF-66338E310653}">
      <dsp:nvSpPr>
        <dsp:cNvPr id="0" name=""/>
        <dsp:cNvSpPr/>
      </dsp:nvSpPr>
      <dsp:spPr>
        <a:xfrm>
          <a:off x="3981" y="2337815"/>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Ahaziah</a:t>
          </a:r>
          <a:endParaRPr lang="en-US" sz="1800" kern="1200" dirty="0"/>
        </a:p>
      </dsp:txBody>
      <dsp:txXfrm>
        <a:off x="3981" y="2337815"/>
        <a:ext cx="1660526" cy="531368"/>
      </dsp:txXfrm>
    </dsp:sp>
    <dsp:sp modelId="{2DD4E348-75FF-4170-A5A8-55248509CFE9}">
      <dsp:nvSpPr>
        <dsp:cNvPr id="0" name=""/>
        <dsp:cNvSpPr/>
      </dsp:nvSpPr>
      <dsp:spPr>
        <a:xfrm>
          <a:off x="2428349" y="2188368"/>
          <a:ext cx="830263" cy="830263"/>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07556-344D-4FD1-AC59-2AED49C75488}">
      <dsp:nvSpPr>
        <dsp:cNvPr id="0" name=""/>
        <dsp:cNvSpPr/>
      </dsp:nvSpPr>
      <dsp:spPr>
        <a:xfrm>
          <a:off x="2428349" y="2188368"/>
          <a:ext cx="830263" cy="830263"/>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5B3C5-A1E6-4FFA-AD35-728FC08F55C0}">
      <dsp:nvSpPr>
        <dsp:cNvPr id="0" name=""/>
        <dsp:cNvSpPr/>
      </dsp:nvSpPr>
      <dsp:spPr>
        <a:xfrm>
          <a:off x="2013218" y="2337815"/>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Jehoram</a:t>
          </a:r>
          <a:endParaRPr lang="en-US" sz="1800" kern="1200" dirty="0"/>
        </a:p>
      </dsp:txBody>
      <dsp:txXfrm>
        <a:off x="2013218" y="2337815"/>
        <a:ext cx="1660526" cy="531368"/>
      </dsp:txXfrm>
    </dsp:sp>
    <dsp:sp modelId="{AD6A7D26-5D48-4AA1-8BA1-9DF8231B80E4}">
      <dsp:nvSpPr>
        <dsp:cNvPr id="0" name=""/>
        <dsp:cNvSpPr/>
      </dsp:nvSpPr>
      <dsp:spPr>
        <a:xfrm>
          <a:off x="4437586" y="2188368"/>
          <a:ext cx="830263" cy="830263"/>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586B7-0C7D-4DAF-BC79-D87390D00A6E}">
      <dsp:nvSpPr>
        <dsp:cNvPr id="0" name=""/>
        <dsp:cNvSpPr/>
      </dsp:nvSpPr>
      <dsp:spPr>
        <a:xfrm>
          <a:off x="4437586" y="2188368"/>
          <a:ext cx="830263" cy="830263"/>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DBCD6-2F4F-46AF-990E-E5E230429776}">
      <dsp:nvSpPr>
        <dsp:cNvPr id="0" name=""/>
        <dsp:cNvSpPr/>
      </dsp:nvSpPr>
      <dsp:spPr>
        <a:xfrm>
          <a:off x="4022455" y="2337815"/>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t>Athaliah</a:t>
          </a:r>
          <a:endParaRPr lang="en-US" sz="1800" kern="1200" dirty="0"/>
        </a:p>
      </dsp:txBody>
      <dsp:txXfrm>
        <a:off x="4022455" y="2337815"/>
        <a:ext cx="1660526" cy="531368"/>
      </dsp:txXfrm>
    </dsp:sp>
    <dsp:sp modelId="{30E1A2C4-8210-40D2-98FE-9EC79DD75B5C}">
      <dsp:nvSpPr>
        <dsp:cNvPr id="0" name=""/>
        <dsp:cNvSpPr/>
      </dsp:nvSpPr>
      <dsp:spPr>
        <a:xfrm>
          <a:off x="6450805" y="3367342"/>
          <a:ext cx="830263" cy="830263"/>
        </a:xfrm>
        <a:prstGeom prst="arc">
          <a:avLst>
            <a:gd name="adj1" fmla="val 13200000"/>
            <a:gd name="adj2" fmla="val 19200000"/>
          </a:avLst>
        </a:prstGeom>
        <a:noFill/>
        <a:ln w="13970" cap="flat" cmpd="sng" algn="ctr">
          <a:solidFill>
            <a:schemeClr val="accent4"/>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579ED663-A95E-4EC5-8E90-5E3B0543F24B}">
      <dsp:nvSpPr>
        <dsp:cNvPr id="0" name=""/>
        <dsp:cNvSpPr/>
      </dsp:nvSpPr>
      <dsp:spPr>
        <a:xfrm>
          <a:off x="6450805" y="3367342"/>
          <a:ext cx="830263" cy="830263"/>
        </a:xfrm>
        <a:prstGeom prst="arc">
          <a:avLst>
            <a:gd name="adj1" fmla="val 2400000"/>
            <a:gd name="adj2" fmla="val 8400000"/>
          </a:avLst>
        </a:prstGeom>
        <a:noFill/>
        <a:ln w="13970" cap="flat" cmpd="sng" algn="ctr">
          <a:solidFill>
            <a:schemeClr val="accent4"/>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1BF5F9C0-C06A-4C7F-94BC-1F2442B3E06B}">
      <dsp:nvSpPr>
        <dsp:cNvPr id="0" name=""/>
        <dsp:cNvSpPr/>
      </dsp:nvSpPr>
      <dsp:spPr>
        <a:xfrm>
          <a:off x="6035673" y="3516789"/>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t>Ahaziah</a:t>
          </a:r>
          <a:endParaRPr lang="en-US" sz="1800" b="1" kern="1200" dirty="0"/>
        </a:p>
      </dsp:txBody>
      <dsp:txXfrm>
        <a:off x="6035673" y="3516789"/>
        <a:ext cx="1660526" cy="531368"/>
      </dsp:txXfrm>
    </dsp:sp>
    <dsp:sp modelId="{2E3FF221-0358-47AA-8029-E92DC4895037}">
      <dsp:nvSpPr>
        <dsp:cNvPr id="0" name=""/>
        <dsp:cNvSpPr/>
      </dsp:nvSpPr>
      <dsp:spPr>
        <a:xfrm>
          <a:off x="6446824" y="1009394"/>
          <a:ext cx="830263" cy="830263"/>
        </a:xfrm>
        <a:prstGeom prst="arc">
          <a:avLst>
            <a:gd name="adj1" fmla="val 13200000"/>
            <a:gd name="adj2" fmla="val 192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BDC0931D-2F12-4136-84A7-08735089A19C}">
      <dsp:nvSpPr>
        <dsp:cNvPr id="0" name=""/>
        <dsp:cNvSpPr/>
      </dsp:nvSpPr>
      <dsp:spPr>
        <a:xfrm>
          <a:off x="6446824" y="1009394"/>
          <a:ext cx="830263" cy="830263"/>
        </a:xfrm>
        <a:prstGeom prst="arc">
          <a:avLst>
            <a:gd name="adj1" fmla="val 2400000"/>
            <a:gd name="adj2" fmla="val 84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91369B58-3DA2-4BE2-87AC-5EBDB854D507}">
      <dsp:nvSpPr>
        <dsp:cNvPr id="0" name=""/>
        <dsp:cNvSpPr/>
      </dsp:nvSpPr>
      <dsp:spPr>
        <a:xfrm>
          <a:off x="6031692" y="1158841"/>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Jehoshaphat  &amp; Wife</a:t>
          </a:r>
          <a:endParaRPr lang="en-US" sz="1800" kern="1200" dirty="0"/>
        </a:p>
      </dsp:txBody>
      <dsp:txXfrm>
        <a:off x="6031692" y="1158841"/>
        <a:ext cx="1660526" cy="531368"/>
      </dsp:txXfrm>
    </dsp:sp>
    <dsp:sp modelId="{5E21D91E-BD85-4FD0-BE7D-6D72654F61E5}">
      <dsp:nvSpPr>
        <dsp:cNvPr id="0" name=""/>
        <dsp:cNvSpPr/>
      </dsp:nvSpPr>
      <dsp:spPr>
        <a:xfrm>
          <a:off x="6446824" y="2188368"/>
          <a:ext cx="830263" cy="830263"/>
        </a:xfrm>
        <a:prstGeom prst="arc">
          <a:avLst>
            <a:gd name="adj1" fmla="val 13200000"/>
            <a:gd name="adj2" fmla="val 192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12B99DE1-54B0-483F-AB07-1A95D9C0CC17}">
      <dsp:nvSpPr>
        <dsp:cNvPr id="0" name=""/>
        <dsp:cNvSpPr/>
      </dsp:nvSpPr>
      <dsp:spPr>
        <a:xfrm>
          <a:off x="6446824" y="2188368"/>
          <a:ext cx="830263" cy="830263"/>
        </a:xfrm>
        <a:prstGeom prst="arc">
          <a:avLst>
            <a:gd name="adj1" fmla="val 2400000"/>
            <a:gd name="adj2" fmla="val 84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B8454BE0-B195-41CC-879E-E0ED0073F64E}">
      <dsp:nvSpPr>
        <dsp:cNvPr id="0" name=""/>
        <dsp:cNvSpPr/>
      </dsp:nvSpPr>
      <dsp:spPr>
        <a:xfrm>
          <a:off x="6031692" y="2337815"/>
          <a:ext cx="1660526" cy="531368"/>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Jehoram</a:t>
          </a:r>
          <a:endParaRPr lang="en-US" sz="1800" kern="1200" dirty="0"/>
        </a:p>
      </dsp:txBody>
      <dsp:txXfrm>
        <a:off x="6031692" y="2337815"/>
        <a:ext cx="1660526" cy="531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65606-B1D5-4746-B75E-7744E6872FD0}">
      <dsp:nvSpPr>
        <dsp:cNvPr id="0" name=""/>
        <dsp:cNvSpPr/>
      </dsp:nvSpPr>
      <dsp:spPr>
        <a:xfrm>
          <a:off x="6017823" y="2450600"/>
          <a:ext cx="669847" cy="436857"/>
        </a:xfrm>
        <a:custGeom>
          <a:avLst/>
          <a:gdLst/>
          <a:ahLst/>
          <a:cxnLst/>
          <a:rect l="0" t="0" r="0" b="0"/>
          <a:pathLst>
            <a:path>
              <a:moveTo>
                <a:pt x="0" y="0"/>
              </a:moveTo>
              <a:lnTo>
                <a:pt x="0" y="436857"/>
              </a:lnTo>
              <a:lnTo>
                <a:pt x="669847" y="436857"/>
              </a:lnTo>
            </a:path>
          </a:pathLst>
        </a:custGeom>
        <a:noFill/>
        <a:ln w="13970" cap="flat" cmpd="sng" algn="ctr">
          <a:gradFill>
            <a:gsLst>
              <a:gs pos="0">
                <a:srgbClr val="000082"/>
              </a:gs>
              <a:gs pos="30000">
                <a:srgbClr val="66008F"/>
              </a:gs>
              <a:gs pos="64999">
                <a:srgbClr val="BA0066"/>
              </a:gs>
              <a:gs pos="89999">
                <a:srgbClr val="FF0000"/>
              </a:gs>
              <a:gs pos="100000">
                <a:srgbClr val="FF8200"/>
              </a:gs>
            </a:gsLst>
            <a:lin ang="5400000" scaled="0"/>
          </a:gradFill>
          <a:prstDash val="solid"/>
        </a:ln>
        <a:effectLst/>
      </dsp:spPr>
      <dsp:style>
        <a:lnRef idx="2">
          <a:scrgbClr r="0" g="0" b="0"/>
        </a:lnRef>
        <a:fillRef idx="0">
          <a:scrgbClr r="0" g="0" b="0"/>
        </a:fillRef>
        <a:effectRef idx="0">
          <a:scrgbClr r="0" g="0" b="0"/>
        </a:effectRef>
        <a:fontRef idx="minor"/>
      </dsp:style>
    </dsp:sp>
    <dsp:sp modelId="{3343747B-F16B-4BB6-8521-57988DF041F9}">
      <dsp:nvSpPr>
        <dsp:cNvPr id="0" name=""/>
        <dsp:cNvSpPr/>
      </dsp:nvSpPr>
      <dsp:spPr>
        <a:xfrm>
          <a:off x="5972103" y="1416704"/>
          <a:ext cx="91440" cy="305799"/>
        </a:xfrm>
        <a:custGeom>
          <a:avLst/>
          <a:gdLst/>
          <a:ahLst/>
          <a:cxnLst/>
          <a:rect l="0" t="0" r="0" b="0"/>
          <a:pathLst>
            <a:path>
              <a:moveTo>
                <a:pt x="45720" y="0"/>
              </a:moveTo>
              <a:lnTo>
                <a:pt x="45720" y="305799"/>
              </a:lnTo>
            </a:path>
          </a:pathLst>
        </a:cu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58E1D51E-4C65-482C-BD13-6C17DF55EC15}">
      <dsp:nvSpPr>
        <dsp:cNvPr id="0" name=""/>
        <dsp:cNvSpPr/>
      </dsp:nvSpPr>
      <dsp:spPr>
        <a:xfrm>
          <a:off x="4925680" y="3484495"/>
          <a:ext cx="183086" cy="436857"/>
        </a:xfrm>
        <a:custGeom>
          <a:avLst/>
          <a:gdLst/>
          <a:ahLst/>
          <a:cxnLst/>
          <a:rect l="0" t="0" r="0" b="0"/>
          <a:pathLst>
            <a:path>
              <a:moveTo>
                <a:pt x="183086" y="0"/>
              </a:moveTo>
              <a:lnTo>
                <a:pt x="0" y="436857"/>
              </a:lnTo>
            </a:path>
          </a:pathLst>
        </a:custGeom>
        <a:noFill/>
        <a:ln w="1397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9FC56B-F5C5-4301-9E32-625BB788F805}">
      <dsp:nvSpPr>
        <dsp:cNvPr id="0" name=""/>
        <dsp:cNvSpPr/>
      </dsp:nvSpPr>
      <dsp:spPr>
        <a:xfrm>
          <a:off x="4255833" y="2450600"/>
          <a:ext cx="852934" cy="305799"/>
        </a:xfrm>
        <a:custGeom>
          <a:avLst/>
          <a:gdLst/>
          <a:ahLst/>
          <a:cxnLst/>
          <a:rect l="0" t="0" r="0" b="0"/>
          <a:pathLst>
            <a:path>
              <a:moveTo>
                <a:pt x="0" y="0"/>
              </a:moveTo>
              <a:lnTo>
                <a:pt x="0" y="152899"/>
              </a:lnTo>
              <a:lnTo>
                <a:pt x="852934" y="152899"/>
              </a:lnTo>
              <a:lnTo>
                <a:pt x="852934" y="305799"/>
              </a:lnTo>
            </a:path>
          </a:pathLst>
        </a:custGeom>
        <a:noFill/>
        <a:ln w="1397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F81196E4-6564-420F-92DC-8E47397E5AAC}">
      <dsp:nvSpPr>
        <dsp:cNvPr id="0" name=""/>
        <dsp:cNvSpPr/>
      </dsp:nvSpPr>
      <dsp:spPr>
        <a:xfrm>
          <a:off x="2493843" y="1416704"/>
          <a:ext cx="1761990" cy="305799"/>
        </a:xfrm>
        <a:custGeom>
          <a:avLst/>
          <a:gdLst/>
          <a:ahLst/>
          <a:cxnLst/>
          <a:rect l="0" t="0" r="0" b="0"/>
          <a:pathLst>
            <a:path>
              <a:moveTo>
                <a:pt x="0" y="0"/>
              </a:moveTo>
              <a:lnTo>
                <a:pt x="0" y="152899"/>
              </a:lnTo>
              <a:lnTo>
                <a:pt x="1761990" y="152899"/>
              </a:lnTo>
              <a:lnTo>
                <a:pt x="1761990" y="305799"/>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B0A30-5FD7-4BD6-926E-F23291FC760E}">
      <dsp:nvSpPr>
        <dsp:cNvPr id="0" name=""/>
        <dsp:cNvSpPr/>
      </dsp:nvSpPr>
      <dsp:spPr>
        <a:xfrm>
          <a:off x="2448123" y="1416704"/>
          <a:ext cx="91440" cy="305799"/>
        </a:xfrm>
        <a:custGeom>
          <a:avLst/>
          <a:gdLst/>
          <a:ahLst/>
          <a:cxnLst/>
          <a:rect l="0" t="0" r="0" b="0"/>
          <a:pathLst>
            <a:path>
              <a:moveTo>
                <a:pt x="45720" y="0"/>
              </a:moveTo>
              <a:lnTo>
                <a:pt x="45720" y="305799"/>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8FF92-02E9-4811-8A81-13ABB100D0B1}">
      <dsp:nvSpPr>
        <dsp:cNvPr id="0" name=""/>
        <dsp:cNvSpPr/>
      </dsp:nvSpPr>
      <dsp:spPr>
        <a:xfrm>
          <a:off x="731853" y="1416704"/>
          <a:ext cx="1761990" cy="305799"/>
        </a:xfrm>
        <a:custGeom>
          <a:avLst/>
          <a:gdLst/>
          <a:ahLst/>
          <a:cxnLst/>
          <a:rect l="0" t="0" r="0" b="0"/>
          <a:pathLst>
            <a:path>
              <a:moveTo>
                <a:pt x="1761990" y="0"/>
              </a:moveTo>
              <a:lnTo>
                <a:pt x="1761990" y="152899"/>
              </a:lnTo>
              <a:lnTo>
                <a:pt x="0" y="152899"/>
              </a:lnTo>
              <a:lnTo>
                <a:pt x="0" y="305799"/>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B90521-4A18-4565-A3A1-5D889D75EFD6}">
      <dsp:nvSpPr>
        <dsp:cNvPr id="0" name=""/>
        <dsp:cNvSpPr/>
      </dsp:nvSpPr>
      <dsp:spPr>
        <a:xfrm>
          <a:off x="2129795" y="688609"/>
          <a:ext cx="728095" cy="728095"/>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55FD9-1883-47F1-BA1F-75643D9B5E1F}">
      <dsp:nvSpPr>
        <dsp:cNvPr id="0" name=""/>
        <dsp:cNvSpPr/>
      </dsp:nvSpPr>
      <dsp:spPr>
        <a:xfrm>
          <a:off x="2129795" y="688609"/>
          <a:ext cx="728095" cy="728095"/>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0EC47-265D-479F-B8A8-A2AB32CE445E}">
      <dsp:nvSpPr>
        <dsp:cNvPr id="0" name=""/>
        <dsp:cNvSpPr/>
      </dsp:nvSpPr>
      <dsp:spPr>
        <a:xfrm>
          <a:off x="1765748" y="819667"/>
          <a:ext cx="1456190" cy="465980"/>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Ahab &amp; Jezebel</a:t>
          </a:r>
          <a:endParaRPr lang="en-US" sz="1500" kern="1200" dirty="0"/>
        </a:p>
      </dsp:txBody>
      <dsp:txXfrm>
        <a:off x="1765748" y="819667"/>
        <a:ext cx="1456190" cy="465980"/>
      </dsp:txXfrm>
    </dsp:sp>
    <dsp:sp modelId="{E4784DEE-4A05-46BF-B364-A1074C62AA34}">
      <dsp:nvSpPr>
        <dsp:cNvPr id="0" name=""/>
        <dsp:cNvSpPr/>
      </dsp:nvSpPr>
      <dsp:spPr>
        <a:xfrm>
          <a:off x="367805" y="1722504"/>
          <a:ext cx="728095" cy="728095"/>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C4C6B-5264-4A33-B4E7-1C560C2C5BAE}">
      <dsp:nvSpPr>
        <dsp:cNvPr id="0" name=""/>
        <dsp:cNvSpPr/>
      </dsp:nvSpPr>
      <dsp:spPr>
        <a:xfrm>
          <a:off x="367805" y="1722504"/>
          <a:ext cx="728095" cy="728095"/>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D3426-66E3-4BC6-84AF-66338E310653}">
      <dsp:nvSpPr>
        <dsp:cNvPr id="0" name=""/>
        <dsp:cNvSpPr/>
      </dsp:nvSpPr>
      <dsp:spPr>
        <a:xfrm>
          <a:off x="3757" y="1853562"/>
          <a:ext cx="1456190" cy="465980"/>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Ahaziah</a:t>
          </a:r>
          <a:endParaRPr lang="en-US" sz="1500" kern="1200" dirty="0"/>
        </a:p>
      </dsp:txBody>
      <dsp:txXfrm>
        <a:off x="3757" y="1853562"/>
        <a:ext cx="1456190" cy="465980"/>
      </dsp:txXfrm>
    </dsp:sp>
    <dsp:sp modelId="{2DD4E348-75FF-4170-A5A8-55248509CFE9}">
      <dsp:nvSpPr>
        <dsp:cNvPr id="0" name=""/>
        <dsp:cNvSpPr/>
      </dsp:nvSpPr>
      <dsp:spPr>
        <a:xfrm>
          <a:off x="2129795" y="1722504"/>
          <a:ext cx="728095" cy="728095"/>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07556-344D-4FD1-AC59-2AED49C75488}">
      <dsp:nvSpPr>
        <dsp:cNvPr id="0" name=""/>
        <dsp:cNvSpPr/>
      </dsp:nvSpPr>
      <dsp:spPr>
        <a:xfrm>
          <a:off x="2129795" y="1722504"/>
          <a:ext cx="728095" cy="728095"/>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5B3C5-A1E6-4FFA-AD35-728FC08F55C0}">
      <dsp:nvSpPr>
        <dsp:cNvPr id="0" name=""/>
        <dsp:cNvSpPr/>
      </dsp:nvSpPr>
      <dsp:spPr>
        <a:xfrm>
          <a:off x="1765748" y="1853562"/>
          <a:ext cx="1456190" cy="465980"/>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Jehoram</a:t>
          </a:r>
          <a:endParaRPr lang="en-US" sz="1500" kern="1200" dirty="0"/>
        </a:p>
      </dsp:txBody>
      <dsp:txXfrm>
        <a:off x="1765748" y="1853562"/>
        <a:ext cx="1456190" cy="465980"/>
      </dsp:txXfrm>
    </dsp:sp>
    <dsp:sp modelId="{AD6A7D26-5D48-4AA1-8BA1-9DF8231B80E4}">
      <dsp:nvSpPr>
        <dsp:cNvPr id="0" name=""/>
        <dsp:cNvSpPr/>
      </dsp:nvSpPr>
      <dsp:spPr>
        <a:xfrm>
          <a:off x="3891785" y="1722504"/>
          <a:ext cx="728095" cy="728095"/>
        </a:xfrm>
        <a:prstGeom prst="arc">
          <a:avLst>
            <a:gd name="adj1" fmla="val 13200000"/>
            <a:gd name="adj2" fmla="val 192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586B7-0C7D-4DAF-BC79-D87390D00A6E}">
      <dsp:nvSpPr>
        <dsp:cNvPr id="0" name=""/>
        <dsp:cNvSpPr/>
      </dsp:nvSpPr>
      <dsp:spPr>
        <a:xfrm>
          <a:off x="3891785" y="1722504"/>
          <a:ext cx="728095" cy="728095"/>
        </a:xfrm>
        <a:prstGeom prst="arc">
          <a:avLst>
            <a:gd name="adj1" fmla="val 2400000"/>
            <a:gd name="adj2" fmla="val 840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DBCD6-2F4F-46AF-990E-E5E230429776}">
      <dsp:nvSpPr>
        <dsp:cNvPr id="0" name=""/>
        <dsp:cNvSpPr/>
      </dsp:nvSpPr>
      <dsp:spPr>
        <a:xfrm>
          <a:off x="3527738" y="1853562"/>
          <a:ext cx="1456190" cy="465980"/>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err="1" smtClean="0"/>
            <a:t>Athaliah</a:t>
          </a:r>
          <a:endParaRPr lang="en-US" sz="1500" b="1" kern="1200" dirty="0"/>
        </a:p>
      </dsp:txBody>
      <dsp:txXfrm>
        <a:off x="3527738" y="1853562"/>
        <a:ext cx="1456190" cy="465980"/>
      </dsp:txXfrm>
    </dsp:sp>
    <dsp:sp modelId="{30E1A2C4-8210-40D2-98FE-9EC79DD75B5C}">
      <dsp:nvSpPr>
        <dsp:cNvPr id="0" name=""/>
        <dsp:cNvSpPr/>
      </dsp:nvSpPr>
      <dsp:spPr>
        <a:xfrm>
          <a:off x="4744719" y="2756399"/>
          <a:ext cx="728095" cy="728095"/>
        </a:xfrm>
        <a:prstGeom prst="arc">
          <a:avLst>
            <a:gd name="adj1" fmla="val 13200000"/>
            <a:gd name="adj2" fmla="val 19200000"/>
          </a:avLst>
        </a:prstGeom>
        <a:noFill/>
        <a:ln w="13970" cap="flat" cmpd="sng" algn="ctr">
          <a:gradFill>
            <a:gsLst>
              <a:gs pos="0">
                <a:srgbClr val="000000"/>
              </a:gs>
              <a:gs pos="39999">
                <a:srgbClr val="0A128C"/>
              </a:gs>
              <a:gs pos="70000">
                <a:srgbClr val="181CC7"/>
              </a:gs>
              <a:gs pos="88000">
                <a:srgbClr val="7005D4"/>
              </a:gs>
              <a:gs pos="100000">
                <a:srgbClr val="8C3D91"/>
              </a:gs>
            </a:gsLst>
            <a:lin ang="5400000" scaled="0"/>
          </a:gra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579ED663-A95E-4EC5-8E90-5E3B0543F24B}">
      <dsp:nvSpPr>
        <dsp:cNvPr id="0" name=""/>
        <dsp:cNvSpPr/>
      </dsp:nvSpPr>
      <dsp:spPr>
        <a:xfrm>
          <a:off x="4744719" y="2756399"/>
          <a:ext cx="728095" cy="728095"/>
        </a:xfrm>
        <a:prstGeom prst="arc">
          <a:avLst>
            <a:gd name="adj1" fmla="val 2400000"/>
            <a:gd name="adj2" fmla="val 8400000"/>
          </a:avLst>
        </a:prstGeom>
        <a:noFill/>
        <a:ln w="13970" cap="flat" cmpd="sng" algn="ctr">
          <a:gradFill>
            <a:gsLst>
              <a:gs pos="0">
                <a:srgbClr val="000000"/>
              </a:gs>
              <a:gs pos="39999">
                <a:srgbClr val="0A128C"/>
              </a:gs>
              <a:gs pos="70000">
                <a:srgbClr val="181CC7"/>
              </a:gs>
              <a:gs pos="88000">
                <a:srgbClr val="7005D4"/>
              </a:gs>
              <a:gs pos="100000">
                <a:srgbClr val="8C3D91"/>
              </a:gs>
            </a:gsLst>
            <a:lin ang="5400000" scaled="0"/>
          </a:gra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1BF5F9C0-C06A-4C7F-94BC-1F2442B3E06B}">
      <dsp:nvSpPr>
        <dsp:cNvPr id="0" name=""/>
        <dsp:cNvSpPr/>
      </dsp:nvSpPr>
      <dsp:spPr>
        <a:xfrm>
          <a:off x="4380672" y="2887457"/>
          <a:ext cx="1456190" cy="465980"/>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err="1" smtClean="0"/>
            <a:t>Ahaziah</a:t>
          </a:r>
          <a:endParaRPr lang="en-US" sz="1500" b="0" kern="1200" dirty="0"/>
        </a:p>
      </dsp:txBody>
      <dsp:txXfrm>
        <a:off x="4380672" y="2887457"/>
        <a:ext cx="1456190" cy="465980"/>
      </dsp:txXfrm>
    </dsp:sp>
    <dsp:sp modelId="{4CDBEF7D-2760-4F1E-AE31-ADFE8FE34E93}">
      <dsp:nvSpPr>
        <dsp:cNvPr id="0" name=""/>
        <dsp:cNvSpPr/>
      </dsp:nvSpPr>
      <dsp:spPr>
        <a:xfrm>
          <a:off x="4838309" y="3790295"/>
          <a:ext cx="728095" cy="728095"/>
        </a:xfrm>
        <a:prstGeom prst="arc">
          <a:avLst>
            <a:gd name="adj1" fmla="val 13200000"/>
            <a:gd name="adj2" fmla="val 192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6A329996-88B7-4D25-B5B6-CB69735DFA0B}">
      <dsp:nvSpPr>
        <dsp:cNvPr id="0" name=""/>
        <dsp:cNvSpPr/>
      </dsp:nvSpPr>
      <dsp:spPr>
        <a:xfrm>
          <a:off x="4838309" y="3790295"/>
          <a:ext cx="728095" cy="728095"/>
        </a:xfrm>
        <a:prstGeom prst="arc">
          <a:avLst>
            <a:gd name="adj1" fmla="val 2400000"/>
            <a:gd name="adj2" fmla="val 84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CDCEFDC2-BD4F-4FA0-ACEB-13838A8CDD83}">
      <dsp:nvSpPr>
        <dsp:cNvPr id="0" name=""/>
        <dsp:cNvSpPr/>
      </dsp:nvSpPr>
      <dsp:spPr>
        <a:xfrm>
          <a:off x="4474261" y="3921352"/>
          <a:ext cx="1456190" cy="465980"/>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err="1" smtClean="0"/>
            <a:t>Joash</a:t>
          </a:r>
          <a:endParaRPr lang="en-US" sz="1500" b="0" kern="1200" dirty="0"/>
        </a:p>
      </dsp:txBody>
      <dsp:txXfrm>
        <a:off x="4474261" y="3921352"/>
        <a:ext cx="1456190" cy="465980"/>
      </dsp:txXfrm>
    </dsp:sp>
    <dsp:sp modelId="{2E3FF221-0358-47AA-8029-E92DC4895037}">
      <dsp:nvSpPr>
        <dsp:cNvPr id="0" name=""/>
        <dsp:cNvSpPr/>
      </dsp:nvSpPr>
      <dsp:spPr>
        <a:xfrm>
          <a:off x="5653775" y="688609"/>
          <a:ext cx="728095" cy="728095"/>
        </a:xfrm>
        <a:prstGeom prst="arc">
          <a:avLst>
            <a:gd name="adj1" fmla="val 13200000"/>
            <a:gd name="adj2" fmla="val 192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BDC0931D-2F12-4136-84A7-08735089A19C}">
      <dsp:nvSpPr>
        <dsp:cNvPr id="0" name=""/>
        <dsp:cNvSpPr/>
      </dsp:nvSpPr>
      <dsp:spPr>
        <a:xfrm>
          <a:off x="5653775" y="688609"/>
          <a:ext cx="728095" cy="728095"/>
        </a:xfrm>
        <a:prstGeom prst="arc">
          <a:avLst>
            <a:gd name="adj1" fmla="val 2400000"/>
            <a:gd name="adj2" fmla="val 84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91369B58-3DA2-4BE2-87AC-5EBDB854D507}">
      <dsp:nvSpPr>
        <dsp:cNvPr id="0" name=""/>
        <dsp:cNvSpPr/>
      </dsp:nvSpPr>
      <dsp:spPr>
        <a:xfrm>
          <a:off x="5289728" y="819667"/>
          <a:ext cx="1456190" cy="465980"/>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Jehoshaphat  &amp; Wife</a:t>
          </a:r>
          <a:endParaRPr lang="en-US" sz="1500" kern="1200" dirty="0"/>
        </a:p>
      </dsp:txBody>
      <dsp:txXfrm>
        <a:off x="5289728" y="819667"/>
        <a:ext cx="1456190" cy="465980"/>
      </dsp:txXfrm>
    </dsp:sp>
    <dsp:sp modelId="{5E21D91E-BD85-4FD0-BE7D-6D72654F61E5}">
      <dsp:nvSpPr>
        <dsp:cNvPr id="0" name=""/>
        <dsp:cNvSpPr/>
      </dsp:nvSpPr>
      <dsp:spPr>
        <a:xfrm>
          <a:off x="5653775" y="1722504"/>
          <a:ext cx="728095" cy="728095"/>
        </a:xfrm>
        <a:prstGeom prst="arc">
          <a:avLst>
            <a:gd name="adj1" fmla="val 13200000"/>
            <a:gd name="adj2" fmla="val 19200000"/>
          </a:avLst>
        </a:prstGeom>
        <a:noFill/>
        <a:ln w="13970" cap="flat" cmpd="sng" algn="ctr">
          <a:gradFill>
            <a:gsLst>
              <a:gs pos="0">
                <a:srgbClr val="000000"/>
              </a:gs>
              <a:gs pos="39999">
                <a:srgbClr val="0A128C"/>
              </a:gs>
              <a:gs pos="70000">
                <a:srgbClr val="181CC7"/>
              </a:gs>
              <a:gs pos="88000">
                <a:srgbClr val="7005D4"/>
              </a:gs>
              <a:gs pos="100000">
                <a:srgbClr val="8C3D91"/>
              </a:gs>
            </a:gsLst>
            <a:lin ang="5400000" scaled="0"/>
          </a:gradFill>
          <a:prstDash val="solid"/>
        </a:ln>
        <a:effectLst/>
      </dsp:spPr>
      <dsp:style>
        <a:lnRef idx="2">
          <a:scrgbClr r="0" g="0" b="0"/>
        </a:lnRef>
        <a:fillRef idx="0">
          <a:scrgbClr r="0" g="0" b="0"/>
        </a:fillRef>
        <a:effectRef idx="0">
          <a:scrgbClr r="0" g="0" b="0"/>
        </a:effectRef>
        <a:fontRef idx="minor"/>
      </dsp:style>
    </dsp:sp>
    <dsp:sp modelId="{12B99DE1-54B0-483F-AB07-1A95D9C0CC17}">
      <dsp:nvSpPr>
        <dsp:cNvPr id="0" name=""/>
        <dsp:cNvSpPr/>
      </dsp:nvSpPr>
      <dsp:spPr>
        <a:xfrm>
          <a:off x="5653775" y="1722504"/>
          <a:ext cx="728095" cy="728095"/>
        </a:xfrm>
        <a:prstGeom prst="arc">
          <a:avLst>
            <a:gd name="adj1" fmla="val 2400000"/>
            <a:gd name="adj2" fmla="val 8400000"/>
          </a:avLst>
        </a:prstGeom>
        <a:noFill/>
        <a:ln w="13970" cap="flat" cmpd="sng" algn="ctr">
          <a:gradFill>
            <a:gsLst>
              <a:gs pos="0">
                <a:srgbClr val="000000"/>
              </a:gs>
              <a:gs pos="39999">
                <a:srgbClr val="0A128C"/>
              </a:gs>
              <a:gs pos="70000">
                <a:srgbClr val="181CC7"/>
              </a:gs>
              <a:gs pos="88000">
                <a:srgbClr val="7005D4"/>
              </a:gs>
              <a:gs pos="100000">
                <a:srgbClr val="8C3D91"/>
              </a:gs>
            </a:gsLst>
            <a:lin ang="5400000" scaled="0"/>
          </a:gradFill>
          <a:prstDash val="solid"/>
        </a:ln>
        <a:effectLst/>
      </dsp:spPr>
      <dsp:style>
        <a:lnRef idx="2">
          <a:scrgbClr r="0" g="0" b="0"/>
        </a:lnRef>
        <a:fillRef idx="0">
          <a:scrgbClr r="0" g="0" b="0"/>
        </a:fillRef>
        <a:effectRef idx="0">
          <a:scrgbClr r="0" g="0" b="0"/>
        </a:effectRef>
        <a:fontRef idx="minor"/>
      </dsp:style>
    </dsp:sp>
    <dsp:sp modelId="{B8454BE0-B195-41CC-879E-E0ED0073F64E}">
      <dsp:nvSpPr>
        <dsp:cNvPr id="0" name=""/>
        <dsp:cNvSpPr/>
      </dsp:nvSpPr>
      <dsp:spPr>
        <a:xfrm>
          <a:off x="5289728" y="1853562"/>
          <a:ext cx="1456190" cy="465980"/>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Jehoram</a:t>
          </a:r>
          <a:endParaRPr lang="en-US" sz="1500" kern="1200" dirty="0"/>
        </a:p>
      </dsp:txBody>
      <dsp:txXfrm>
        <a:off x="5289728" y="1853562"/>
        <a:ext cx="1456190" cy="465980"/>
      </dsp:txXfrm>
    </dsp:sp>
    <dsp:sp modelId="{D4D4AC7E-2A39-4D42-AFAA-43B0D036EAEE}">
      <dsp:nvSpPr>
        <dsp:cNvPr id="0" name=""/>
        <dsp:cNvSpPr/>
      </dsp:nvSpPr>
      <dsp:spPr>
        <a:xfrm>
          <a:off x="6600299" y="2756399"/>
          <a:ext cx="728095" cy="728095"/>
        </a:xfrm>
        <a:prstGeom prst="arc">
          <a:avLst>
            <a:gd name="adj1" fmla="val 13200000"/>
            <a:gd name="adj2" fmla="val 192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6CF428BC-4195-40BA-A415-6280F527028F}">
      <dsp:nvSpPr>
        <dsp:cNvPr id="0" name=""/>
        <dsp:cNvSpPr/>
      </dsp:nvSpPr>
      <dsp:spPr>
        <a:xfrm>
          <a:off x="6600299" y="2756399"/>
          <a:ext cx="728095" cy="728095"/>
        </a:xfrm>
        <a:prstGeom prst="arc">
          <a:avLst>
            <a:gd name="adj1" fmla="val 2400000"/>
            <a:gd name="adj2" fmla="val 8400000"/>
          </a:avLst>
        </a:prstGeom>
        <a:noFill/>
        <a:ln w="1397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76CD5DBC-1A88-4F6B-8387-CCE57E1BFD37}">
      <dsp:nvSpPr>
        <dsp:cNvPr id="0" name=""/>
        <dsp:cNvSpPr/>
      </dsp:nvSpPr>
      <dsp:spPr>
        <a:xfrm>
          <a:off x="6236251" y="2887457"/>
          <a:ext cx="1456190" cy="465980"/>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err="1" smtClean="0"/>
            <a:t>Jehoshabeath</a:t>
          </a:r>
          <a:endParaRPr lang="en-US" sz="1500" b="1" kern="1200" dirty="0"/>
        </a:p>
      </dsp:txBody>
      <dsp:txXfrm>
        <a:off x="6236251" y="2887457"/>
        <a:ext cx="1456190" cy="465980"/>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3721A-D5C4-427A-A417-FB27B694C16D}" type="datetimeFigureOut">
              <a:rPr lang="en-US" smtClean="0"/>
              <a:t>3/8/2011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782FC99-1D8A-4315-9388-9A3A7A36EF98}" type="slidenum">
              <a:rPr lang="en-US" smtClean="0"/>
              <a:t>‹#›</a:t>
            </a:fld>
            <a:endParaRPr lang="en-US"/>
          </a:p>
        </p:txBody>
      </p:sp>
    </p:spTree>
    <p:extLst>
      <p:ext uri="{BB962C8B-B14F-4D97-AF65-F5344CB8AC3E}">
        <p14:creationId xmlns:p14="http://schemas.microsoft.com/office/powerpoint/2010/main" val="504065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1242B53-7D8B-4402-92A1-21A75D155D86}" type="datetimeFigureOut">
              <a:rPr lang="en-US" smtClean="0"/>
              <a:t>3/8/2011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F43B269-5D51-48DF-B2A3-95310EA76EC5}" type="slidenum">
              <a:rPr lang="en-US" smtClean="0"/>
              <a:t>‹#›</a:t>
            </a:fld>
            <a:endParaRPr lang="en-US"/>
          </a:p>
        </p:txBody>
      </p:sp>
    </p:spTree>
    <p:extLst>
      <p:ext uri="{BB962C8B-B14F-4D97-AF65-F5344CB8AC3E}">
        <p14:creationId xmlns:p14="http://schemas.microsoft.com/office/powerpoint/2010/main" val="135017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1 Peter 4:15-19</a:t>
            </a:r>
          </a:p>
          <a:p>
            <a:r>
              <a:rPr lang="en-US" dirty="0" smtClean="0"/>
              <a:t>Deal</a:t>
            </a:r>
            <a:r>
              <a:rPr lang="en-US" baseline="0" dirty="0" smtClean="0"/>
              <a:t> with this in Lesson 2.</a:t>
            </a:r>
            <a:endParaRPr lang="en-US" dirty="0" smtClean="0"/>
          </a:p>
        </p:txBody>
      </p:sp>
      <p:sp>
        <p:nvSpPr>
          <p:cNvPr id="4" name="Slide Number Placeholder 3"/>
          <p:cNvSpPr>
            <a:spLocks noGrp="1"/>
          </p:cNvSpPr>
          <p:nvPr>
            <p:ph type="sldNum" sz="quarter" idx="10"/>
          </p:nvPr>
        </p:nvSpPr>
        <p:spPr/>
        <p:txBody>
          <a:bodyPr/>
          <a:lstStyle/>
          <a:p>
            <a:fld id="{0F43B269-5D51-48DF-B2A3-95310EA76EC5}" type="slidenum">
              <a:rPr lang="en-US" smtClean="0"/>
              <a:t>1</a:t>
            </a:fld>
            <a:endParaRPr lang="en-US"/>
          </a:p>
        </p:txBody>
      </p:sp>
    </p:spTree>
    <p:extLst>
      <p:ext uri="{BB962C8B-B14F-4D97-AF65-F5344CB8AC3E}">
        <p14:creationId xmlns:p14="http://schemas.microsoft.com/office/powerpoint/2010/main" val="383133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10</a:t>
            </a:fld>
            <a:endParaRPr lang="en-US"/>
          </a:p>
        </p:txBody>
      </p:sp>
    </p:spTree>
    <p:extLst>
      <p:ext uri="{BB962C8B-B14F-4D97-AF65-F5344CB8AC3E}">
        <p14:creationId xmlns:p14="http://schemas.microsoft.com/office/powerpoint/2010/main" val="32902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11</a:t>
            </a:fld>
            <a:endParaRPr lang="en-US"/>
          </a:p>
        </p:txBody>
      </p:sp>
    </p:spTree>
    <p:extLst>
      <p:ext uri="{BB962C8B-B14F-4D97-AF65-F5344CB8AC3E}">
        <p14:creationId xmlns:p14="http://schemas.microsoft.com/office/powerpoint/2010/main" val="69314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Asaph</a:t>
            </a:r>
            <a:r>
              <a:rPr lang="en-US" dirty="0" smtClean="0"/>
              <a:t> observed</a:t>
            </a:r>
            <a:r>
              <a:rPr lang="en-US" baseline="0" dirty="0" smtClean="0"/>
              <a:t> a peace and prosperity within the ranks of the wicked and thought that perhaps there was no real advantage of religion, that God perhaps befriended wicked men the same way He would righteous.</a:t>
            </a:r>
          </a:p>
          <a:p>
            <a:endParaRPr lang="en-US" baseline="0" dirty="0" smtClean="0"/>
          </a:p>
          <a:p>
            <a:r>
              <a:rPr lang="en-US" baseline="0" dirty="0" smtClean="0"/>
              <a:t>Envy began to fill </a:t>
            </a:r>
            <a:r>
              <a:rPr lang="en-US" baseline="0" dirty="0" err="1" smtClean="0"/>
              <a:t>Asaph’s</a:t>
            </a:r>
            <a:r>
              <a:rPr lang="en-US" baseline="0" dirty="0" smtClean="0"/>
              <a:t> heart. The arrogant boasting, the peace and absence of knots in their death and the fullness of prosperity of their lives presented a problem to </a:t>
            </a:r>
            <a:r>
              <a:rPr lang="en-US" baseline="0" dirty="0" err="1" smtClean="0"/>
              <a:t>Asaph’s</a:t>
            </a:r>
            <a:r>
              <a:rPr lang="en-US" baseline="0" dirty="0" smtClean="0"/>
              <a:t> understanding of living righteously.</a:t>
            </a:r>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12</a:t>
            </a:fld>
            <a:endParaRPr lang="en-US"/>
          </a:p>
        </p:txBody>
      </p:sp>
    </p:spTree>
    <p:extLst>
      <p:ext uri="{BB962C8B-B14F-4D97-AF65-F5344CB8AC3E}">
        <p14:creationId xmlns:p14="http://schemas.microsoft.com/office/powerpoint/2010/main" val="27436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TROUBLED/PLAGUED</a:t>
            </a:r>
            <a:r>
              <a:rPr lang="en-US" baseline="0" dirty="0" smtClean="0"/>
              <a:t> -- </a:t>
            </a:r>
            <a:r>
              <a:rPr lang="en-US" dirty="0" smtClean="0"/>
              <a:t>“I have seen everything in my days of vanity: There is a just man who perishes in his righteousness, And there is a wicked man who prolongs life in his wickedness” (Eccl. 7:15).</a:t>
            </a:r>
          </a:p>
          <a:p>
            <a:endParaRPr lang="en-US" dirty="0" smtClean="0"/>
          </a:p>
          <a:p>
            <a:r>
              <a:rPr lang="en-US" dirty="0" smtClean="0"/>
              <a:t>Their</a:t>
            </a:r>
            <a:r>
              <a:rPr lang="en-US" baseline="0" dirty="0" smtClean="0"/>
              <a:t> life seems to be characterized by ease with the absence of trouble. Saints on the other hand are often found in trials of the flesh and of the spirit. </a:t>
            </a:r>
          </a:p>
          <a:p>
            <a:endParaRPr lang="en-US" baseline="0" dirty="0" smtClean="0"/>
          </a:p>
          <a:p>
            <a:r>
              <a:rPr lang="en-US" baseline="0" dirty="0" smtClean="0"/>
              <a:t>PRIDE/VIOLENCE – as we wear a garment to cover ourselves so these cover themselves with violence in their dealings.  They have the power to silence their detractors and hence cover up their deeds and their accountability with violent acts. </a:t>
            </a:r>
          </a:p>
          <a:p>
            <a:endParaRPr lang="en-US" baseline="0" dirty="0" smtClean="0"/>
          </a:p>
          <a:p>
            <a:r>
              <a:rPr lang="en-US" baseline="0" dirty="0" smtClean="0"/>
              <a:t>SCOFF – Appreciate </a:t>
            </a:r>
            <a:r>
              <a:rPr lang="en-US" baseline="0" dirty="0" err="1" smtClean="0"/>
              <a:t>Asaph’s</a:t>
            </a:r>
            <a:r>
              <a:rPr lang="en-US" baseline="0" dirty="0" smtClean="0"/>
              <a:t> intellectual dilemma.  The saint is to be careful with his actions and his tongue as he knows that even idle words can arise against him in judgment. The saint buffets his body and strives to bridle his tongue and yet, here the wicked are who conceal their wicked and evil ways with violent acts, who talk as if they are in heaven and yet at the same time against heaven. Their blasphemous tongue has no limits, no boundaries on earth and runs, rides and slides with free course.</a:t>
            </a:r>
          </a:p>
          <a:p>
            <a:endParaRPr lang="en-US" baseline="0" dirty="0" smtClean="0"/>
          </a:p>
          <a:p>
            <a:r>
              <a:rPr lang="en-US" baseline="0" dirty="0" smtClean="0"/>
              <a:t>The intellectual trap is, that if there is a God of righteousness who hates sin, arrogance and evil, then why are the most prosperous on God’s earth violent and blasphemous?</a:t>
            </a:r>
          </a:p>
        </p:txBody>
      </p:sp>
      <p:sp>
        <p:nvSpPr>
          <p:cNvPr id="4" name="Slide Number Placeholder 3"/>
          <p:cNvSpPr>
            <a:spLocks noGrp="1"/>
          </p:cNvSpPr>
          <p:nvPr>
            <p:ph type="sldNum" sz="quarter" idx="10"/>
          </p:nvPr>
        </p:nvSpPr>
        <p:spPr/>
        <p:txBody>
          <a:bodyPr/>
          <a:lstStyle/>
          <a:p>
            <a:fld id="{0F43B269-5D51-48DF-B2A3-95310EA76EC5}" type="slidenum">
              <a:rPr lang="en-US" smtClean="0"/>
              <a:t>13</a:t>
            </a:fld>
            <a:endParaRPr lang="en-US"/>
          </a:p>
        </p:txBody>
      </p:sp>
    </p:spTree>
    <p:extLst>
      <p:ext uri="{BB962C8B-B14F-4D97-AF65-F5344CB8AC3E}">
        <p14:creationId xmlns:p14="http://schemas.microsoft.com/office/powerpoint/2010/main" val="229801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14</a:t>
            </a:fld>
            <a:endParaRPr lang="en-US"/>
          </a:p>
        </p:txBody>
      </p:sp>
    </p:spTree>
    <p:extLst>
      <p:ext uri="{BB962C8B-B14F-4D97-AF65-F5344CB8AC3E}">
        <p14:creationId xmlns:p14="http://schemas.microsoft.com/office/powerpoint/2010/main" val="397971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15</a:t>
            </a:fld>
            <a:endParaRPr lang="en-US"/>
          </a:p>
        </p:txBody>
      </p:sp>
    </p:spTree>
    <p:extLst>
      <p:ext uri="{BB962C8B-B14F-4D97-AF65-F5344CB8AC3E}">
        <p14:creationId xmlns:p14="http://schemas.microsoft.com/office/powerpoint/2010/main" val="27436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16</a:t>
            </a:fld>
            <a:endParaRPr lang="en-US"/>
          </a:p>
        </p:txBody>
      </p:sp>
    </p:spTree>
    <p:extLst>
      <p:ext uri="{BB962C8B-B14F-4D97-AF65-F5344CB8AC3E}">
        <p14:creationId xmlns:p14="http://schemas.microsoft.com/office/powerpoint/2010/main" val="3541751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17</a:t>
            </a:fld>
            <a:endParaRPr lang="en-US"/>
          </a:p>
        </p:txBody>
      </p:sp>
    </p:spTree>
    <p:extLst>
      <p:ext uri="{BB962C8B-B14F-4D97-AF65-F5344CB8AC3E}">
        <p14:creationId xmlns:p14="http://schemas.microsoft.com/office/powerpoint/2010/main" val="2275950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18</a:t>
            </a:fld>
            <a:endParaRPr lang="en-US"/>
          </a:p>
        </p:txBody>
      </p:sp>
    </p:spTree>
    <p:extLst>
      <p:ext uri="{BB962C8B-B14F-4D97-AF65-F5344CB8AC3E}">
        <p14:creationId xmlns:p14="http://schemas.microsoft.com/office/powerpoint/2010/main" val="93303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19</a:t>
            </a:fld>
            <a:endParaRPr lang="en-US"/>
          </a:p>
        </p:txBody>
      </p:sp>
    </p:spTree>
    <p:extLst>
      <p:ext uri="{BB962C8B-B14F-4D97-AF65-F5344CB8AC3E}">
        <p14:creationId xmlns:p14="http://schemas.microsoft.com/office/powerpoint/2010/main" val="386971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2</a:t>
            </a:fld>
            <a:endParaRPr lang="en-US"/>
          </a:p>
        </p:txBody>
      </p:sp>
    </p:spTree>
    <p:extLst>
      <p:ext uri="{BB962C8B-B14F-4D97-AF65-F5344CB8AC3E}">
        <p14:creationId xmlns:p14="http://schemas.microsoft.com/office/powerpoint/2010/main" val="2251777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20</a:t>
            </a:fld>
            <a:endParaRPr lang="en-US"/>
          </a:p>
        </p:txBody>
      </p:sp>
    </p:spTree>
    <p:extLst>
      <p:ext uri="{BB962C8B-B14F-4D97-AF65-F5344CB8AC3E}">
        <p14:creationId xmlns:p14="http://schemas.microsoft.com/office/powerpoint/2010/main" val="3688211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21</a:t>
            </a:fld>
            <a:endParaRPr lang="en-US"/>
          </a:p>
        </p:txBody>
      </p:sp>
    </p:spTree>
    <p:extLst>
      <p:ext uri="{BB962C8B-B14F-4D97-AF65-F5344CB8AC3E}">
        <p14:creationId xmlns:p14="http://schemas.microsoft.com/office/powerpoint/2010/main" val="90016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light affliction, which is but for a moment, is working for us a far more exceeding and eternal weight of glory” (2 Cor. 4:17)</a:t>
            </a:r>
          </a:p>
        </p:txBody>
      </p:sp>
      <p:sp>
        <p:nvSpPr>
          <p:cNvPr id="4" name="Slide Number Placeholder 3"/>
          <p:cNvSpPr>
            <a:spLocks noGrp="1"/>
          </p:cNvSpPr>
          <p:nvPr>
            <p:ph type="sldNum" sz="quarter" idx="10"/>
          </p:nvPr>
        </p:nvSpPr>
        <p:spPr/>
        <p:txBody>
          <a:bodyPr/>
          <a:lstStyle/>
          <a:p>
            <a:fld id="{0F43B269-5D51-48DF-B2A3-95310EA76EC5}" type="slidenum">
              <a:rPr lang="en-US" smtClean="0"/>
              <a:t>22</a:t>
            </a:fld>
            <a:endParaRPr lang="en-US"/>
          </a:p>
        </p:txBody>
      </p:sp>
    </p:spTree>
    <p:extLst>
      <p:ext uri="{BB962C8B-B14F-4D97-AF65-F5344CB8AC3E}">
        <p14:creationId xmlns:p14="http://schemas.microsoft.com/office/powerpoint/2010/main" val="399885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1 Peter 4:15-19</a:t>
            </a:r>
          </a:p>
          <a:p>
            <a:endParaRPr lang="en-US" dirty="0" smtClean="0"/>
          </a:p>
          <a:p>
            <a:r>
              <a:rPr lang="en-US" dirty="0" smtClean="0"/>
              <a:t>ADVERSITIES-  This was the immediate threat</a:t>
            </a:r>
            <a:r>
              <a:rPr lang="en-US" baseline="0" dirty="0" smtClean="0"/>
              <a:t> that Peter had just dealt with (see 4:12-17). It is referred to as a judgment of sorts because God allows these trials to come upon the righteous so that they may pass through them. Some suffering is self-inflicted and deserved (v. 15; cf. 1 Pet. 2:20). </a:t>
            </a:r>
          </a:p>
          <a:p>
            <a:r>
              <a:rPr lang="en-US" baseline="0" dirty="0" smtClean="0"/>
              <a:t>Other suffering may occur for doing what is right (v. 16, 17). This can be a form of trial by fire to purge us. It is also something that many Christians may fall from the faith in.  The solution to this is found in 4:19.</a:t>
            </a:r>
          </a:p>
          <a:p>
            <a:endParaRPr lang="en-US" baseline="0" dirty="0" smtClean="0"/>
          </a:p>
          <a:p>
            <a:r>
              <a:rPr lang="en-US" baseline="0" dirty="0" smtClean="0"/>
              <a:t>ALLUREMENTS – were addressed in 4:1-5 (note: lusts of men). The things listed here are motivated by various lusts warring on our minds.  </a:t>
            </a:r>
          </a:p>
          <a:p>
            <a:endParaRPr lang="en-US" baseline="0" dirty="0" smtClean="0"/>
          </a:p>
          <a:p>
            <a:r>
              <a:rPr lang="en-US" baseline="0" dirty="0" smtClean="0"/>
              <a:t>The solution is two-fold: 1. “cease from sin” (1 Pet. 4:1).  It doesn’t say “debate with sin,” “reason with sin,” “compromise a little with sin,” “strategize with sin,” “redefine sin,” or “see how close you can get to it without sinning,” etc. But “cease from sin.” Desist! It is a war, not a game. When I think of how we ought to deal with sin, I think of Samuel and </a:t>
            </a:r>
            <a:r>
              <a:rPr lang="en-US" baseline="0" dirty="0" err="1" smtClean="0"/>
              <a:t>Agag</a:t>
            </a:r>
            <a:r>
              <a:rPr lang="en-US" baseline="0" dirty="0" smtClean="0"/>
              <a:t> (see 1 Sam. 15:1-3, 7-9, 13-20, 27-33). That is how we need to deal with sin. We need to hack it to pieces. It is  a war. Compare Colossians 3:5-10.</a:t>
            </a:r>
          </a:p>
          <a:p>
            <a:endParaRPr lang="en-US" baseline="0" dirty="0" smtClean="0"/>
          </a:p>
          <a:p>
            <a:r>
              <a:rPr lang="en-US" baseline="0" dirty="0" smtClean="0"/>
              <a:t>2. Positively live for the will of God (1 Pet. 4:2). Live for Jesus. A new look, a new will with new goals and a new life.</a:t>
            </a:r>
          </a:p>
        </p:txBody>
      </p:sp>
      <p:sp>
        <p:nvSpPr>
          <p:cNvPr id="4" name="Slide Number Placeholder 3"/>
          <p:cNvSpPr>
            <a:spLocks noGrp="1"/>
          </p:cNvSpPr>
          <p:nvPr>
            <p:ph type="sldNum" sz="quarter" idx="10"/>
          </p:nvPr>
        </p:nvSpPr>
        <p:spPr/>
        <p:txBody>
          <a:bodyPr/>
          <a:lstStyle/>
          <a:p>
            <a:fld id="{0F43B269-5D51-48DF-B2A3-95310EA76EC5}" type="slidenum">
              <a:rPr lang="en-US" smtClean="0"/>
              <a:t>23</a:t>
            </a:fld>
            <a:endParaRPr lang="en-US"/>
          </a:p>
        </p:txBody>
      </p:sp>
    </p:spTree>
    <p:extLst>
      <p:ext uri="{BB962C8B-B14F-4D97-AF65-F5344CB8AC3E}">
        <p14:creationId xmlns:p14="http://schemas.microsoft.com/office/powerpoint/2010/main" val="3831335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TRAPS &amp; DETOURS: </a:t>
            </a:r>
            <a:r>
              <a:rPr lang="en-US" baseline="0" dirty="0" smtClean="0"/>
              <a:t>While these may be sexual traps, I have more in mind intellectual ensnarement's.  </a:t>
            </a:r>
            <a:r>
              <a:rPr lang="en-US" baseline="0" dirty="0" err="1" smtClean="0"/>
              <a:t>Asaph</a:t>
            </a:r>
            <a:r>
              <a:rPr lang="en-US" baseline="0" dirty="0" smtClean="0"/>
              <a:t> nearly slipped not because of a sexual temptation or a worldly pursuit, but because of an intellectual conflict (see charts 12, 13, 15). Paul had to call people back to what was known rather than pursuing things that were the fruit and conniving of men’s thinking (Col. 2:18-3:2). False doctrine is a detour that leads many away from salvation and hence when the righteous walk through the challenges of such they are scarcely saved (2 Pet. 2:1-3). Paul seems to hint at a kind of detour in the internal struggle that he addressed in Romans 7:15-25. The solution to dealing with overcoming sin is found in only one place: the gospel of Jesus Christ.</a:t>
            </a:r>
          </a:p>
          <a:p>
            <a:endParaRPr lang="en-US" baseline="0" dirty="0" smtClean="0"/>
          </a:p>
          <a:p>
            <a:r>
              <a:rPr lang="en-US" b="1" baseline="0" dirty="0" smtClean="0"/>
              <a:t>DISTRACTIONS</a:t>
            </a:r>
            <a:r>
              <a:rPr lang="en-US" baseline="0" dirty="0" smtClean="0"/>
              <a:t> – Dis (away) tract (draw or pull);  these are things that come in to play so that we take our eyes off of the goal or forget about why we are doing what we are doing and eventually go into another direction.  Encarta defines, “something that interferes with concentration or takes attention away from something else.” </a:t>
            </a:r>
          </a:p>
          <a:p>
            <a:endParaRPr lang="en-US" baseline="0" dirty="0" smtClean="0"/>
          </a:p>
          <a:p>
            <a:r>
              <a:rPr lang="en-US" baseline="0" dirty="0" smtClean="0"/>
              <a:t>Lot’s wife became distracted with what she was leaving behind and did not keep looking forward.  Saul in the 1 Sam. 13:11-13 became distracted and took his eyes off of the commandments of God. Our Lord warns to not be distracted in worrying about what we shall wear, eat and drink but to seek first the kingdom of God (Matt. 6:31-33).  People in the pursuit of making a living often lose sight of living the life and responsibility that God demands of them. Some seem to teach that getting married and having children can be a distraction but actually, from a biblical point of view, not having children can become a distraction (1 Tim. 2:15; 5:11-14). The rich are commanded to not get distracted by riches (1 Tim. 6:17).</a:t>
            </a:r>
          </a:p>
          <a:p>
            <a:endParaRPr lang="en-US" baseline="0" dirty="0" smtClean="0"/>
          </a:p>
          <a:p>
            <a:r>
              <a:rPr lang="en-US" baseline="0" dirty="0" smtClean="0"/>
              <a:t>Hence there are many traps in this life that present themselves before us that may cheat us of our reward if we are not careful. The righteous one is scarcely saved because of all the traps, allurements and detours that come his way.</a:t>
            </a:r>
          </a:p>
          <a:p>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24</a:t>
            </a:fld>
            <a:endParaRPr lang="en-US"/>
          </a:p>
        </p:txBody>
      </p:sp>
    </p:spTree>
    <p:extLst>
      <p:ext uri="{BB962C8B-B14F-4D97-AF65-F5344CB8AC3E}">
        <p14:creationId xmlns:p14="http://schemas.microsoft.com/office/powerpoint/2010/main" val="3831335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25</a:t>
            </a:fld>
            <a:endParaRPr lang="en-US"/>
          </a:p>
        </p:txBody>
      </p:sp>
    </p:spTree>
    <p:extLst>
      <p:ext uri="{BB962C8B-B14F-4D97-AF65-F5344CB8AC3E}">
        <p14:creationId xmlns:p14="http://schemas.microsoft.com/office/powerpoint/2010/main" val="3800650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turning point in the life of the Psalmist which begins in this verse.  </a:t>
            </a:r>
          </a:p>
          <a:p>
            <a:r>
              <a:rPr lang="en-US" dirty="0" smtClean="0"/>
              <a:t>1.	</a:t>
            </a:r>
            <a:r>
              <a:rPr lang="en-US" dirty="0" err="1" smtClean="0"/>
              <a:t>Asaph</a:t>
            </a:r>
            <a:r>
              <a:rPr lang="en-US" dirty="0" smtClean="0"/>
              <a:t> sees more clearly only when he comes into the sanctuary of the Lord, only when he allows the Lord to be his schoolmaster.  Before this, he didn’t see enough to make a proper judgment.  </a:t>
            </a:r>
          </a:p>
          <a:p>
            <a:r>
              <a:rPr lang="en-US" dirty="0" smtClean="0"/>
              <a:t>2.	He only saw the present strength of the wicked but not their end.  He didn’t see their end until he saw God’s control. </a:t>
            </a:r>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26</a:t>
            </a:fld>
            <a:endParaRPr lang="en-US"/>
          </a:p>
        </p:txBody>
      </p:sp>
    </p:spTree>
    <p:extLst>
      <p:ext uri="{BB962C8B-B14F-4D97-AF65-F5344CB8AC3E}">
        <p14:creationId xmlns:p14="http://schemas.microsoft.com/office/powerpoint/2010/main" val="399141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73:21:</a:t>
            </a:r>
            <a:r>
              <a:rPr lang="en-US" baseline="0" dirty="0" smtClean="0"/>
              <a:t>  </a:t>
            </a:r>
            <a:r>
              <a:rPr lang="en-US" dirty="0" err="1" smtClean="0"/>
              <a:t>Asaph’s</a:t>
            </a:r>
            <a:r>
              <a:rPr lang="en-US" dirty="0" smtClean="0"/>
              <a:t> expression is interesting. The reality that </a:t>
            </a:r>
            <a:r>
              <a:rPr lang="en-US" dirty="0" err="1" smtClean="0"/>
              <a:t>Asaph</a:t>
            </a:r>
            <a:r>
              <a:rPr lang="en-US" baseline="0" dirty="0" smtClean="0"/>
              <a:t> found in the sanctuary had a strong effect on him.  “Reins” here often means organs and is often translated kidney in the </a:t>
            </a:r>
            <a:r>
              <a:rPr lang="en-US" baseline="0" dirty="0" err="1" smtClean="0"/>
              <a:t>KJV</a:t>
            </a:r>
            <a:r>
              <a:rPr lang="en-US" baseline="0" dirty="0" smtClean="0"/>
              <a:t>. He is clearly speaking about his emotional self. It was like God’s word punched his thinking in the kidneys and battered his mind. He realized how foolish he was.</a:t>
            </a:r>
          </a:p>
          <a:p>
            <a:endParaRPr lang="en-US" baseline="0" dirty="0" smtClean="0"/>
          </a:p>
          <a:p>
            <a:r>
              <a:rPr lang="en-US" dirty="0" smtClean="0"/>
              <a:t>73:22:  I was foolish,</a:t>
            </a:r>
            <a:r>
              <a:rPr lang="en-US" baseline="0" dirty="0" smtClean="0"/>
              <a:t> I had no correct views of life and the seemingly ease of the wicked.  To prove this I took my dog (</a:t>
            </a:r>
            <a:r>
              <a:rPr lang="en-US" baseline="0" dirty="0" err="1" smtClean="0"/>
              <a:t>tabbi</a:t>
            </a:r>
            <a:r>
              <a:rPr lang="en-US" baseline="0" dirty="0" smtClean="0"/>
              <a:t>) and threw a ball or stick over a 15 foot cliff to see what she would do. She went over the cliff leaving visible claw marks down the edge.  Such is the senselessness of acting like beasts. We see something that looks fun and run to it without considering, is this dangerous, right, wrong, consequential?</a:t>
            </a:r>
          </a:p>
        </p:txBody>
      </p:sp>
      <p:sp>
        <p:nvSpPr>
          <p:cNvPr id="4" name="Slide Number Placeholder 3"/>
          <p:cNvSpPr>
            <a:spLocks noGrp="1"/>
          </p:cNvSpPr>
          <p:nvPr>
            <p:ph type="sldNum" sz="quarter" idx="10"/>
          </p:nvPr>
        </p:nvSpPr>
        <p:spPr/>
        <p:txBody>
          <a:bodyPr/>
          <a:lstStyle/>
          <a:p>
            <a:fld id="{0F43B269-5D51-48DF-B2A3-95310EA76EC5}" type="slidenum">
              <a:rPr lang="en-US" smtClean="0"/>
              <a:t>27</a:t>
            </a:fld>
            <a:endParaRPr lang="en-US"/>
          </a:p>
        </p:txBody>
      </p:sp>
    </p:spTree>
    <p:extLst>
      <p:ext uri="{BB962C8B-B14F-4D97-AF65-F5344CB8AC3E}">
        <p14:creationId xmlns:p14="http://schemas.microsoft.com/office/powerpoint/2010/main" val="3340276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smtClean="0"/>
              <a:t>God’s counsel gives us boundaries and is corrective. We may be like loved dogs who are fenced in and are not allowed to run throughout the creation. We may think that fence is not fair. We may think other dogs can run freely, chase cats, and walk around like they own the world. But we do not often appreciate that those boundaries are for our own safety and security.</a:t>
            </a:r>
          </a:p>
          <a:p>
            <a:pPr defTabSz="966612">
              <a:defRPr/>
            </a:pPr>
            <a:endParaRPr lang="en-US" baseline="0" dirty="0" smtClean="0"/>
          </a:p>
          <a:p>
            <a:pPr defTabSz="966612">
              <a:defRPr/>
            </a:pPr>
            <a:r>
              <a:rPr lang="en-US" baseline="0" dirty="0" smtClean="0"/>
              <a:t>Children learn to trust their father. They learn to trust him when he first helped them take their first step, when they were caught up in a tree and rescued, when they broke something and he fixed it, etc. As they grow older, they may be tempted to not trust him and begin to think he was not as wise or as strong as they once thought. They may begin to question his teaching. They may begin to think they know more about life than he does despite the fact that he has lived decades longer. Then later on in life they may mature and come back to an understanding of just how little they knew about life when they thought they knew so much.  They began to realize that their father may have known a lot more than they wanted to give him credit for. </a:t>
            </a:r>
          </a:p>
          <a:p>
            <a:pPr defTabSz="966612">
              <a:defRPr/>
            </a:pPr>
            <a:endParaRPr lang="en-US" baseline="0" dirty="0" smtClean="0"/>
          </a:p>
          <a:p>
            <a:pPr defTabSz="966612">
              <a:defRPr/>
            </a:pPr>
            <a:r>
              <a:rPr lang="en-US" baseline="0" dirty="0" smtClean="0"/>
              <a:t>This is also a stage that newborn babes in Christ may go through. They start out trusting and then their curiosity of the world may drive them away from his unchanging hand. The quicker we are convinced that God always knows best, the easier and better our life will be.</a:t>
            </a:r>
            <a:endParaRPr lang="en-US" dirty="0" smtClean="0"/>
          </a:p>
          <a:p>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28</a:t>
            </a:fld>
            <a:endParaRPr lang="en-US"/>
          </a:p>
        </p:txBody>
      </p:sp>
    </p:spTree>
    <p:extLst>
      <p:ext uri="{BB962C8B-B14F-4D97-AF65-F5344CB8AC3E}">
        <p14:creationId xmlns:p14="http://schemas.microsoft.com/office/powerpoint/2010/main" val="3377143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 relationship</a:t>
            </a:r>
            <a:r>
              <a:rPr lang="en-US" baseline="0" dirty="0" smtClean="0"/>
              <a:t> here in verse 28— “trust” and “declare.” There is a strong relationship that exist between those two words. The latter is a barometer of the former.  If we find ourselves not declaring the works of God, it is probably because we are not trusting. </a:t>
            </a:r>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29</a:t>
            </a:fld>
            <a:endParaRPr lang="en-US"/>
          </a:p>
        </p:txBody>
      </p:sp>
    </p:spTree>
    <p:extLst>
      <p:ext uri="{BB962C8B-B14F-4D97-AF65-F5344CB8AC3E}">
        <p14:creationId xmlns:p14="http://schemas.microsoft.com/office/powerpoint/2010/main" val="43548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3</a:t>
            </a:fld>
            <a:endParaRPr lang="en-US"/>
          </a:p>
        </p:txBody>
      </p:sp>
    </p:spTree>
    <p:extLst>
      <p:ext uri="{BB962C8B-B14F-4D97-AF65-F5344CB8AC3E}">
        <p14:creationId xmlns:p14="http://schemas.microsoft.com/office/powerpoint/2010/main" val="1187980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might we apply these today.</a:t>
            </a:r>
          </a:p>
        </p:txBody>
      </p:sp>
      <p:sp>
        <p:nvSpPr>
          <p:cNvPr id="4" name="Slide Number Placeholder 3"/>
          <p:cNvSpPr>
            <a:spLocks noGrp="1"/>
          </p:cNvSpPr>
          <p:nvPr>
            <p:ph type="sldNum" sz="quarter" idx="10"/>
          </p:nvPr>
        </p:nvSpPr>
        <p:spPr/>
        <p:txBody>
          <a:bodyPr/>
          <a:lstStyle/>
          <a:p>
            <a:fld id="{0F43B269-5D51-48DF-B2A3-95310EA76EC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77400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ENVY </a:t>
            </a:r>
          </a:p>
          <a:p>
            <a:r>
              <a:rPr lang="en-US" dirty="0" smtClean="0"/>
              <a:t>Psalm 73:3, “For I was envious of the boastful, When I saw the prosperity of the wicked.”</a:t>
            </a:r>
          </a:p>
          <a:p>
            <a:r>
              <a:rPr lang="en-US" dirty="0" smtClean="0"/>
              <a:t>Proverbs</a:t>
            </a:r>
            <a:r>
              <a:rPr lang="en-US" baseline="0" dirty="0" smtClean="0"/>
              <a:t> 24:1, “Do not be envious of evil men, Nor desire to be with them”</a:t>
            </a:r>
          </a:p>
          <a:p>
            <a:endParaRPr lang="en-US" baseline="0" dirty="0" smtClean="0"/>
          </a:p>
          <a:p>
            <a:r>
              <a:rPr lang="en-US" baseline="0" dirty="0" smtClean="0"/>
              <a:t>CONTENTMENT</a:t>
            </a:r>
          </a:p>
          <a:p>
            <a:r>
              <a:rPr lang="en-US" baseline="0" dirty="0" smtClean="0"/>
              <a:t>Moses in exile found a wife through contentment though living in a strange land (Ex. 2:21)</a:t>
            </a:r>
          </a:p>
          <a:p>
            <a:r>
              <a:rPr lang="en-US" baseline="0" dirty="0" smtClean="0"/>
              <a:t>Paul found contentment in whatever state he found himself in (Phil. 4:11).  That is a pretty amazing thing and a goal for all men to pursue. Contentment is tied with thanksgiving and makes whatever condition you are in better.  Solomon said, “Better is a little with the fear of the LORD, Than great treasure with trouble” (Prov. 15:16). The irony is that when contentment wanes, then trouble begins! Paul explained that godliness with contentment is great gain (1 Tim. 6:6). Do you know that most people have the capacity to reach this goal. </a:t>
            </a:r>
            <a:r>
              <a:rPr lang="en-US" baseline="0" dirty="0" err="1" smtClean="0"/>
              <a:t>Heb</a:t>
            </a:r>
            <a:r>
              <a:rPr lang="en-US" baseline="0" dirty="0" smtClean="0"/>
              <a:t> 13:5 , “Let your conduct be without covetousness; be content with such things as you have. For He Himself has said, "I will never leave you nor forsake you.“ Covetousness is the opposite of being content. </a:t>
            </a:r>
          </a:p>
          <a:p>
            <a:endParaRPr lang="en-US" baseline="0" dirty="0" smtClean="0"/>
          </a:p>
          <a:p>
            <a:r>
              <a:rPr lang="en-US" baseline="0" dirty="0" smtClean="0"/>
              <a:t>UPHOLDING THOSE IN ERROR– (Eph. 5:11); It is for your own good and for the good of those who have sinned and have not repented to withdraw fellowship. When you eat, drink and have fun with those who have not repented, you share in their deeds and do nothing to cause them to rethink their actions. It is never easy to divorce yourself from those who propelled error, especially those who previously held your heart in their hands (1 Sam. 15:34, 35). This will be more along the subject line in next week’s lesson. </a:t>
            </a:r>
          </a:p>
        </p:txBody>
      </p:sp>
      <p:sp>
        <p:nvSpPr>
          <p:cNvPr id="4" name="Slide Number Placeholder 3"/>
          <p:cNvSpPr>
            <a:spLocks noGrp="1"/>
          </p:cNvSpPr>
          <p:nvPr>
            <p:ph type="sldNum" sz="quarter" idx="10"/>
          </p:nvPr>
        </p:nvSpPr>
        <p:spPr/>
        <p:txBody>
          <a:bodyPr/>
          <a:lstStyle/>
          <a:p>
            <a:fld id="{0F43B269-5D51-48DF-B2A3-95310EA76EC5}" type="slidenum">
              <a:rPr lang="en-US" smtClean="0"/>
              <a:t>31</a:t>
            </a:fld>
            <a:endParaRPr lang="en-US"/>
          </a:p>
        </p:txBody>
      </p:sp>
    </p:spTree>
    <p:extLst>
      <p:ext uri="{BB962C8B-B14F-4D97-AF65-F5344CB8AC3E}">
        <p14:creationId xmlns:p14="http://schemas.microsoft.com/office/powerpoint/2010/main" val="277400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612">
              <a:defRPr/>
            </a:pPr>
            <a:r>
              <a:rPr lang="en-US" dirty="0" smtClean="0"/>
              <a:t>Gossip and slander have never been so easy to engage in as it is today. People</a:t>
            </a:r>
            <a:r>
              <a:rPr lang="en-US" baseline="0" dirty="0" smtClean="0"/>
              <a:t> can jump in their cars and be at another person’s house in moments; they can pick up the phone, send out a message on FB or email that fishes and lures others into gossip where they can slander another person’s name. It is still just as sinful as it has always been. The interface doesn’t make it anymore acceptable. It will still land a person in the eternal flames of hell if they do not repent.</a:t>
            </a:r>
            <a:endParaRPr lang="en-US" dirty="0" smtClean="0"/>
          </a:p>
          <a:p>
            <a:pPr marL="0" lvl="2" defTabSz="966612">
              <a:defRPr/>
            </a:pPr>
            <a:endParaRPr lang="en-US" dirty="0" smtClean="0"/>
          </a:p>
          <a:p>
            <a:pPr marL="0" lvl="2" defTabSz="966612">
              <a:defRPr/>
            </a:pPr>
            <a:r>
              <a:rPr lang="en-US" dirty="0" smtClean="0"/>
              <a:t>Psalm 31:13-18;</a:t>
            </a:r>
            <a:r>
              <a:rPr lang="en-US" baseline="0" dirty="0" smtClean="0"/>
              <a:t> notice the “I hear the slander of many.”  The ironic thing about slanderers is that when they slander one, they think he doesn’t hear. But it usually makes it way back to the person they injured with their mouth.  Do not slip away from God when people slander you.  A future lesson will deal with this subject in more detail.</a:t>
            </a:r>
            <a:r>
              <a:rPr lang="en-US" dirty="0" smtClean="0"/>
              <a:t> </a:t>
            </a:r>
          </a:p>
          <a:p>
            <a:pPr marL="0" lvl="2" defTabSz="966612">
              <a:defRPr/>
            </a:pPr>
            <a:r>
              <a:rPr lang="en-US" dirty="0" smtClean="0"/>
              <a:t>If someone yearns to hear and believe gossip about you without talking to you, they are weak-minded as well</a:t>
            </a:r>
          </a:p>
          <a:p>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32</a:t>
            </a:fld>
            <a:endParaRPr lang="en-US"/>
          </a:p>
        </p:txBody>
      </p:sp>
    </p:spTree>
    <p:extLst>
      <p:ext uri="{BB962C8B-B14F-4D97-AF65-F5344CB8AC3E}">
        <p14:creationId xmlns:p14="http://schemas.microsoft.com/office/powerpoint/2010/main" val="3570980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33</a:t>
            </a:fld>
            <a:endParaRPr lang="en-US"/>
          </a:p>
        </p:txBody>
      </p:sp>
    </p:spTree>
    <p:extLst>
      <p:ext uri="{BB962C8B-B14F-4D97-AF65-F5344CB8AC3E}">
        <p14:creationId xmlns:p14="http://schemas.microsoft.com/office/powerpoint/2010/main" val="1432326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34</a:t>
            </a:fld>
            <a:endParaRPr lang="en-US"/>
          </a:p>
        </p:txBody>
      </p:sp>
    </p:spTree>
    <p:extLst>
      <p:ext uri="{BB962C8B-B14F-4D97-AF65-F5344CB8AC3E}">
        <p14:creationId xmlns:p14="http://schemas.microsoft.com/office/powerpoint/2010/main" val="2023516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35</a:t>
            </a:fld>
            <a:endParaRPr lang="en-US"/>
          </a:p>
        </p:txBody>
      </p:sp>
    </p:spTree>
    <p:extLst>
      <p:ext uri="{BB962C8B-B14F-4D97-AF65-F5344CB8AC3E}">
        <p14:creationId xmlns:p14="http://schemas.microsoft.com/office/powerpoint/2010/main" val="4269030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300" dirty="0"/>
          </a:p>
        </p:txBody>
      </p:sp>
      <p:sp>
        <p:nvSpPr>
          <p:cNvPr id="6" name="Slide Image Placeholder 5"/>
          <p:cNvSpPr>
            <a:spLocks noGrp="1" noRot="1" noChangeAspect="1"/>
          </p:cNvSpPr>
          <p:nvPr>
            <p:ph type="sldImg"/>
          </p:nvPr>
        </p:nvSpPr>
        <p:spPr>
          <a:xfrm>
            <a:off x="593725" y="484188"/>
            <a:ext cx="3303588" cy="2476500"/>
          </a:xfr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WALKED FORMER WAYS</a:t>
            </a:r>
            <a:r>
              <a:rPr lang="en-US" b="1" baseline="0" dirty="0" smtClean="0"/>
              <a:t>-</a:t>
            </a:r>
            <a:r>
              <a:rPr lang="en-US" baseline="0" dirty="0" smtClean="0"/>
              <a:t>-</a:t>
            </a:r>
            <a:r>
              <a:rPr lang="en-US" dirty="0" smtClean="0"/>
              <a:t>Jeremiah 6:16. Should we not be like Jehoshaphat and ask for the old ways?</a:t>
            </a:r>
            <a:r>
              <a:rPr lang="en-US" baseline="0" dirty="0" smtClean="0"/>
              <a:t> The ancient path of righteousness should attract us as it did this king. </a:t>
            </a:r>
          </a:p>
          <a:p>
            <a:endParaRPr lang="en-US" baseline="0" dirty="0" smtClean="0"/>
          </a:p>
          <a:p>
            <a:r>
              <a:rPr lang="en-US" b="1" baseline="0" dirty="0" smtClean="0"/>
              <a:t>HE DID NOT SEEK THE </a:t>
            </a:r>
            <a:r>
              <a:rPr lang="en-US" b="1" baseline="0" dirty="0" err="1" smtClean="0"/>
              <a:t>BAALS</a:t>
            </a:r>
            <a:r>
              <a:rPr lang="en-US" b="1" baseline="0" dirty="0" smtClean="0"/>
              <a:t>—The </a:t>
            </a:r>
            <a:r>
              <a:rPr lang="en-US" baseline="0" dirty="0" err="1" smtClean="0"/>
              <a:t>Baals</a:t>
            </a:r>
            <a:r>
              <a:rPr lang="en-US" baseline="0" dirty="0" smtClean="0"/>
              <a:t> were the false gods that Israel worshiped. These were the inventions of men’s thinking as Baal was not a real god. It may have been more entice, more fun, more exciting, but it had no draw upon this king.</a:t>
            </a:r>
          </a:p>
          <a:p>
            <a:endParaRPr lang="en-US" baseline="0" dirty="0" smtClean="0"/>
          </a:p>
          <a:p>
            <a:r>
              <a:rPr lang="en-US" b="1" baseline="0" dirty="0" smtClean="0"/>
              <a:t>HE SOUGHT THE GOD OF HIS FATHER</a:t>
            </a:r>
            <a:r>
              <a:rPr lang="en-US" baseline="0" dirty="0" smtClean="0"/>
              <a:t>. He sought the true God and not the false made up ones.  He recognized that God’s way was the right way and that Jehoshaphat and his country needed Jehovah’s approval to be successful. But first Jehoshaphat needed to first get his own life in order before he could be influential on his country.</a:t>
            </a:r>
          </a:p>
          <a:p>
            <a:endParaRPr lang="en-US" baseline="0" dirty="0" smtClean="0"/>
          </a:p>
          <a:p>
            <a:r>
              <a:rPr lang="en-US" baseline="0" dirty="0" smtClean="0"/>
              <a:t>NOTICE </a:t>
            </a:r>
            <a:r>
              <a:rPr lang="en-US" b="1" baseline="0" dirty="0" smtClean="0"/>
              <a:t>HE WALKED ACCORDING TO HIS COMMANDMENTS </a:t>
            </a:r>
            <a:r>
              <a:rPr lang="en-US" baseline="0" dirty="0" smtClean="0"/>
              <a:t>and not the acts of Israel. We see two things pertaining to walking the line.  Jehoshaphat in choosing to walk according to the commandments of God knew that he could not walk along the acts of Israel. They worshipped the golden calves and so Jehoshaphat rightly understood that keeping God’s commandments excluded a walk like His northern brethren and their false religion. He would have to later learn that this would also entail not supporting their hands.</a:t>
            </a:r>
          </a:p>
          <a:p>
            <a:endParaRPr lang="en-US" baseline="0" dirty="0" smtClean="0"/>
          </a:p>
          <a:p>
            <a:r>
              <a:rPr lang="en-US" baseline="0" dirty="0" smtClean="0"/>
              <a:t>Walking with God requires that we walk in His commandments.</a:t>
            </a:r>
          </a:p>
          <a:p>
            <a:r>
              <a:rPr lang="en-US" baseline="0" dirty="0" smtClean="0"/>
              <a:t> Ps 86:11  Teach me Your way, O LORD; I will walk in Your truth; Unite my heart to fear Your name.</a:t>
            </a:r>
          </a:p>
          <a:p>
            <a:r>
              <a:rPr lang="en-US" baseline="0" dirty="0" smtClean="0"/>
              <a:t>2Jo 1:4  I rejoiced greatly that I have found some of your children walking in truth, as we received commandment from the Father.</a:t>
            </a:r>
          </a:p>
          <a:p>
            <a:endParaRPr lang="en-US" dirty="0" smtClean="0"/>
          </a:p>
          <a:p>
            <a:r>
              <a:rPr lang="en-US" b="1" dirty="0" smtClean="0"/>
              <a:t>THEREFORE</a:t>
            </a:r>
            <a:r>
              <a:rPr lang="en-US" dirty="0" smtClean="0"/>
              <a:t>--The</a:t>
            </a:r>
            <a:r>
              <a:rPr lang="en-US" baseline="0" dirty="0" smtClean="0"/>
              <a:t> LORD established the kingdom in his hand. Why did the Lord establish his kingdom? How was the kingdom established? Not by might, military, or economic success, but by his choice to walk in the commandments of God (Prov. 14:34). “He also brought me up out of a horrible pit, Out of the miry clay, And set my feet upon a rock, And established my steps” (Ps. 40:2).</a:t>
            </a:r>
          </a:p>
          <a:p>
            <a:r>
              <a:rPr lang="en-US" baseline="0" dirty="0" smtClean="0"/>
              <a:t>But God seeks to establish us today too. The early church was going to be faced with lying wonders and acts of deception but they could be established by God in the gospel (2 Thess. 2:16, 17; 1 Thess. 3:2, 13).</a:t>
            </a:r>
          </a:p>
          <a:p>
            <a:endParaRPr lang="en-US" baseline="0" dirty="0" smtClean="0"/>
          </a:p>
          <a:p>
            <a:r>
              <a:rPr lang="en-US" baseline="0" dirty="0" smtClean="0"/>
              <a:t>ALL JUDAH GAVE--Jehoshaphat received honor and presents from his fellow countrymen. He was well received and we might make one observation that receiving gifts and earthly riches is not necessarily a negative.  It is negative when we are led by our possessions. Receiving them and ruling over them is not the danger, but coveting and doing so much to apprehend them at the expense of other duties is what becomes dangerous. We are the only creatures created who actually own things and with that comes responsibility. The amplification of wealth and fame became the ruin of </a:t>
            </a:r>
            <a:r>
              <a:rPr lang="en-US" baseline="0" dirty="0" err="1" smtClean="0"/>
              <a:t>Uzziah</a:t>
            </a:r>
            <a:r>
              <a:rPr lang="en-US" baseline="0" dirty="0" smtClean="0"/>
              <a:t> but not Jehoshaphat (2 Chron. 26:16).</a:t>
            </a:r>
          </a:p>
          <a:p>
            <a:endParaRPr lang="en-US" baseline="0" dirty="0" smtClean="0"/>
          </a:p>
          <a:p>
            <a:r>
              <a:rPr lang="en-US" baseline="0" dirty="0" smtClean="0"/>
              <a:t>TOOK DELIGHT—Note the relationship that taking delight in the ways of God requires removal of wickedness (cf. Jas. 1:21).</a:t>
            </a:r>
          </a:p>
        </p:txBody>
      </p:sp>
      <p:sp>
        <p:nvSpPr>
          <p:cNvPr id="4" name="Slide Number Placeholder 3"/>
          <p:cNvSpPr>
            <a:spLocks noGrp="1"/>
          </p:cNvSpPr>
          <p:nvPr>
            <p:ph type="sldNum" sz="quarter" idx="10"/>
          </p:nvPr>
        </p:nvSpPr>
        <p:spPr/>
        <p:txBody>
          <a:bodyPr/>
          <a:lstStyle/>
          <a:p>
            <a:fld id="{0F43B269-5D51-48DF-B2A3-95310EA76EC5}" type="slidenum">
              <a:rPr lang="en-US" smtClean="0"/>
              <a:t>37</a:t>
            </a:fld>
            <a:endParaRPr lang="en-US"/>
          </a:p>
        </p:txBody>
      </p:sp>
    </p:spTree>
    <p:extLst>
      <p:ext uri="{BB962C8B-B14F-4D97-AF65-F5344CB8AC3E}">
        <p14:creationId xmlns:p14="http://schemas.microsoft.com/office/powerpoint/2010/main" val="3729327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Chron.</a:t>
            </a:r>
            <a:r>
              <a:rPr lang="en-US" baseline="0" dirty="0" smtClean="0"/>
              <a:t> 17:9 – reminds me of King Jesus sending out the disciples to teach the people of Judah (Mk. 6:7-13). It is interesting that Jehoshaphat wanted to walk in the ways of God and wanted to promote that the people do the same. These Levites went out with two priests and officers for that very purpose. The people needed to be trained and taught the Law. God’s word is always in need to be taught. God’s word is always good for a country to hear. </a:t>
            </a:r>
          </a:p>
          <a:p>
            <a:endParaRPr lang="en-US" baseline="0" dirty="0" smtClean="0"/>
          </a:p>
          <a:p>
            <a:r>
              <a:rPr lang="en-US" baseline="0" dirty="0" smtClean="0"/>
              <a:t>This clearly displays before our eyes that righteousness exalts a nation. Notice again how it was not the economy, not the wealth, not the political system, not the military might, but fundamentally the fear of God that exalted this nation (read 2 Chron. 17:10-13). America needs to learn the lessons of the Bible and refocus our minds on where the problem is. We are trying to fix the symptom and ignoring the cause and the solution. We need to get back to God. People need to get back to studying the Bible and looking for the Lord’s place to worship.  We need to get back to seeking to walk with God, extend mercy to our neighbors and uphold the justice of God and the rule of law. A nation without law is a nation without order.  When these things are corrected then other things can fall into place.</a:t>
            </a:r>
          </a:p>
          <a:p>
            <a:endParaRPr lang="en-US" baseline="0" dirty="0" smtClean="0"/>
          </a:p>
          <a:p>
            <a:r>
              <a:rPr lang="en-US" baseline="0" dirty="0" smtClean="0"/>
              <a:t>2 Chron. 19:4-9</a:t>
            </a:r>
          </a:p>
          <a:p>
            <a:r>
              <a:rPr lang="en-US" baseline="0" dirty="0" smtClean="0"/>
              <a:t>Jehoshaphat had been previously reproved and after such, he did not sulk or get so irate that he needed a cooling off period, but went out and spent time among the people to reclaim them. They may have looked at his example of mingling with Ahab as reason enough to forsake the LORD and join up with false gods again.  That is an example of repentance.</a:t>
            </a:r>
          </a:p>
          <a:p>
            <a:endParaRPr lang="en-US" baseline="0" dirty="0" smtClean="0"/>
          </a:p>
          <a:p>
            <a:r>
              <a:rPr lang="en-US" baseline="0" dirty="0" smtClean="0"/>
              <a:t>He also seems to make a fresh appointment of judges in the land as corruption may have seeped in. What follows is his admonition of the judges. </a:t>
            </a:r>
          </a:p>
          <a:p>
            <a:endParaRPr lang="en-US" baseline="0" dirty="0" smtClean="0"/>
          </a:p>
          <a:p>
            <a:r>
              <a:rPr lang="en-US" baseline="0" dirty="0" smtClean="0"/>
              <a:t>THE LORD IS WITH YOU –is how you should judge. We are called to temper ourselves with the thought that the LORD is near (Jas. 5:9). </a:t>
            </a:r>
          </a:p>
          <a:p>
            <a:r>
              <a:rPr lang="en-US" baseline="0" dirty="0" smtClean="0"/>
              <a:t>Verse 6 is so applicable that judges should judge for the Lord and not for men. Likewise preachers need to preach to please the Lord and not men (Gal. 1:10). Adam Clarke observed, “A very solemn and very necessary caution; judges should feel themselves in the place of God, and judge as those who know they shall be judged for their judgments.”</a:t>
            </a:r>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38</a:t>
            </a:fld>
            <a:endParaRPr lang="en-US"/>
          </a:p>
        </p:txBody>
      </p:sp>
    </p:spTree>
    <p:extLst>
      <p:ext uri="{BB962C8B-B14F-4D97-AF65-F5344CB8AC3E}">
        <p14:creationId xmlns:p14="http://schemas.microsoft.com/office/powerpoint/2010/main" val="756761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39</a:t>
            </a:fld>
            <a:endParaRPr lang="en-US"/>
          </a:p>
        </p:txBody>
      </p:sp>
    </p:spTree>
    <p:extLst>
      <p:ext uri="{BB962C8B-B14F-4D97-AF65-F5344CB8AC3E}">
        <p14:creationId xmlns:p14="http://schemas.microsoft.com/office/powerpoint/2010/main" val="49386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a:t>
            </a:fld>
            <a:endParaRPr lang="en-US"/>
          </a:p>
        </p:txBody>
      </p:sp>
    </p:spTree>
    <p:extLst>
      <p:ext uri="{BB962C8B-B14F-4D97-AF65-F5344CB8AC3E}">
        <p14:creationId xmlns:p14="http://schemas.microsoft.com/office/powerpoint/2010/main" val="1850841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 son</a:t>
            </a:r>
            <a:r>
              <a:rPr lang="en-US" baseline="0" dirty="0" smtClean="0"/>
              <a:t> married Ahab’s daughter. I have pitfall in the singular because scripture bears out that this was his one challenge. A desire to be yoked with brethren who were untruthful and walking contraire to Jehovah.  </a:t>
            </a:r>
          </a:p>
          <a:p>
            <a:endParaRPr lang="en-US" baseline="0" dirty="0" smtClean="0"/>
          </a:p>
          <a:p>
            <a:r>
              <a:rPr lang="en-US" baseline="0" dirty="0" smtClean="0"/>
              <a:t>You know it is really just that way. We may think there are many complicated challenges in our life to over come, but if you stop and really think about the things that challenge you to loose your reward, it really boils down to just one or two things, primarily. It is not a list of things. There is usually one root problem within that is causing the problem and it is that root that must be identified and soberly dealt with. It is that one root that must be severed.  For the rich young ruler it was materialism. For David and Solomon it may have been self-control. For Jehoshaphat it was keeping company with unfaithful brethren.</a:t>
            </a:r>
          </a:p>
          <a:p>
            <a:endParaRPr lang="en-US" baseline="0" dirty="0" smtClean="0"/>
          </a:p>
          <a:p>
            <a:r>
              <a:rPr lang="en-US" baseline="0" dirty="0" smtClean="0"/>
              <a:t>This is the real underappreciated thing about removing your fellowship from those who would transgress God’s law:  it maintains a safeguard not only against you from being unduly influenced by transgressors, but it also can safeguard your children.  You might think. Well I can do things with them without being influenced by the.  </a:t>
            </a:r>
          </a:p>
          <a:p>
            <a:endParaRPr lang="en-US" baseline="0" dirty="0" smtClean="0"/>
          </a:p>
          <a:p>
            <a:r>
              <a:rPr lang="en-US" baseline="0" dirty="0" smtClean="0"/>
              <a:t>Say they are a gossip. You don’t know that you won’t be influenced to gossip and the slanderous misinformation that was delivered to you can remain in your mind forever against the person that was slandered. You might think that a brother or sister’s loose views regarding drinking, dancing and modesty will not influence you to drink, dance or dress immodestly. But as you socialize and mix your time with them, they will most definitely have an effect of influence upon your children and that influence may last for years and even for generations.</a:t>
            </a:r>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40</a:t>
            </a:fld>
            <a:endParaRPr lang="en-US"/>
          </a:p>
        </p:txBody>
      </p:sp>
    </p:spTree>
    <p:extLst>
      <p:ext uri="{BB962C8B-B14F-4D97-AF65-F5344CB8AC3E}">
        <p14:creationId xmlns:p14="http://schemas.microsoft.com/office/powerpoint/2010/main" val="57716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41</a:t>
            </a:fld>
            <a:endParaRPr lang="en-US"/>
          </a:p>
        </p:txBody>
      </p:sp>
    </p:spTree>
    <p:extLst>
      <p:ext uri="{BB962C8B-B14F-4D97-AF65-F5344CB8AC3E}">
        <p14:creationId xmlns:p14="http://schemas.microsoft.com/office/powerpoint/2010/main" val="2372855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42</a:t>
            </a:fld>
            <a:endParaRPr lang="en-US"/>
          </a:p>
        </p:txBody>
      </p:sp>
    </p:spTree>
    <p:extLst>
      <p:ext uri="{BB962C8B-B14F-4D97-AF65-F5344CB8AC3E}">
        <p14:creationId xmlns:p14="http://schemas.microsoft.com/office/powerpoint/2010/main" val="608603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43</a:t>
            </a:fld>
            <a:endParaRPr lang="en-US"/>
          </a:p>
        </p:txBody>
      </p:sp>
    </p:spTree>
    <p:extLst>
      <p:ext uri="{BB962C8B-B14F-4D97-AF65-F5344CB8AC3E}">
        <p14:creationId xmlns:p14="http://schemas.microsoft.com/office/powerpoint/2010/main" val="824678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44</a:t>
            </a:fld>
            <a:endParaRPr lang="en-US"/>
          </a:p>
        </p:txBody>
      </p:sp>
    </p:spTree>
    <p:extLst>
      <p:ext uri="{BB962C8B-B14F-4D97-AF65-F5344CB8AC3E}">
        <p14:creationId xmlns:p14="http://schemas.microsoft.com/office/powerpoint/2010/main" val="427065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45</a:t>
            </a:fld>
            <a:endParaRPr lang="en-US"/>
          </a:p>
        </p:txBody>
      </p:sp>
    </p:spTree>
    <p:extLst>
      <p:ext uri="{BB962C8B-B14F-4D97-AF65-F5344CB8AC3E}">
        <p14:creationId xmlns:p14="http://schemas.microsoft.com/office/powerpoint/2010/main" val="3196636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46</a:t>
            </a:fld>
            <a:endParaRPr lang="en-US"/>
          </a:p>
        </p:txBody>
      </p:sp>
    </p:spTree>
    <p:extLst>
      <p:ext uri="{BB962C8B-B14F-4D97-AF65-F5344CB8AC3E}">
        <p14:creationId xmlns:p14="http://schemas.microsoft.com/office/powerpoint/2010/main" val="1805892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47</a:t>
            </a:fld>
            <a:endParaRPr lang="en-US"/>
          </a:p>
        </p:txBody>
      </p:sp>
    </p:spTree>
    <p:extLst>
      <p:ext uri="{BB962C8B-B14F-4D97-AF65-F5344CB8AC3E}">
        <p14:creationId xmlns:p14="http://schemas.microsoft.com/office/powerpoint/2010/main" val="1302421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48</a:t>
            </a:fld>
            <a:endParaRPr lang="en-US"/>
          </a:p>
        </p:txBody>
      </p:sp>
    </p:spTree>
    <p:extLst>
      <p:ext uri="{BB962C8B-B14F-4D97-AF65-F5344CB8AC3E}">
        <p14:creationId xmlns:p14="http://schemas.microsoft.com/office/powerpoint/2010/main" val="2813810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49</a:t>
            </a:fld>
            <a:endParaRPr lang="en-US"/>
          </a:p>
        </p:txBody>
      </p:sp>
    </p:spTree>
    <p:extLst>
      <p:ext uri="{BB962C8B-B14F-4D97-AF65-F5344CB8AC3E}">
        <p14:creationId xmlns:p14="http://schemas.microsoft.com/office/powerpoint/2010/main" val="220269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5</a:t>
            </a:fld>
            <a:endParaRPr lang="en-US"/>
          </a:p>
        </p:txBody>
      </p:sp>
    </p:spTree>
    <p:extLst>
      <p:ext uri="{BB962C8B-B14F-4D97-AF65-F5344CB8AC3E}">
        <p14:creationId xmlns:p14="http://schemas.microsoft.com/office/powerpoint/2010/main" val="16144192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no mistake</a:t>
            </a:r>
            <a:r>
              <a:rPr lang="en-US" baseline="0" dirty="0" smtClean="0"/>
              <a:t> about it. If Ahab could persuade Jehoshaphat to go to war, then those who are not walking the line can influence you </a:t>
            </a:r>
            <a:r>
              <a:rPr lang="en-US" baseline="0" dirty="0" smtClean="0"/>
              <a:t>to not </a:t>
            </a:r>
            <a:r>
              <a:rPr lang="en-US" baseline="0" dirty="0" smtClean="0"/>
              <a:t>walk the line as well.</a:t>
            </a:r>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50</a:t>
            </a:fld>
            <a:endParaRPr lang="en-US"/>
          </a:p>
        </p:txBody>
      </p:sp>
    </p:spTree>
    <p:extLst>
      <p:ext uri="{BB962C8B-B14F-4D97-AF65-F5344CB8AC3E}">
        <p14:creationId xmlns:p14="http://schemas.microsoft.com/office/powerpoint/2010/main" val="1993162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51</a:t>
            </a:fld>
            <a:endParaRPr lang="en-US"/>
          </a:p>
        </p:txBody>
      </p:sp>
    </p:spTree>
    <p:extLst>
      <p:ext uri="{BB962C8B-B14F-4D97-AF65-F5344CB8AC3E}">
        <p14:creationId xmlns:p14="http://schemas.microsoft.com/office/powerpoint/2010/main" val="3466128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 and the bungee cord. “</a:t>
            </a:r>
            <a:r>
              <a:rPr lang="en-US" dirty="0" err="1" smtClean="0"/>
              <a:t>Pr</a:t>
            </a:r>
            <a:r>
              <a:rPr lang="en-US" dirty="0" smtClean="0"/>
              <a:t> 5:22 His own iniquities entrap the wicked man, And he is caught in the cords of his sin.”</a:t>
            </a:r>
          </a:p>
        </p:txBody>
      </p:sp>
      <p:sp>
        <p:nvSpPr>
          <p:cNvPr id="4" name="Slide Number Placeholder 3"/>
          <p:cNvSpPr>
            <a:spLocks noGrp="1"/>
          </p:cNvSpPr>
          <p:nvPr>
            <p:ph type="sldNum" sz="quarter" idx="10"/>
          </p:nvPr>
        </p:nvSpPr>
        <p:spPr/>
        <p:txBody>
          <a:bodyPr/>
          <a:lstStyle/>
          <a:p>
            <a:fld id="{0F43B269-5D51-48DF-B2A3-95310EA76EC5}" type="slidenum">
              <a:rPr lang="en-US" smtClean="0"/>
              <a:t>52</a:t>
            </a:fld>
            <a:endParaRPr lang="en-US"/>
          </a:p>
        </p:txBody>
      </p:sp>
    </p:spTree>
    <p:extLst>
      <p:ext uri="{BB962C8B-B14F-4D97-AF65-F5344CB8AC3E}">
        <p14:creationId xmlns:p14="http://schemas.microsoft.com/office/powerpoint/2010/main" val="4247989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it worth</a:t>
            </a:r>
            <a:r>
              <a:rPr lang="en-US" baseline="0" dirty="0" smtClean="0"/>
              <a:t> it?</a:t>
            </a:r>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53</a:t>
            </a:fld>
            <a:endParaRPr lang="en-US"/>
          </a:p>
        </p:txBody>
      </p:sp>
    </p:spTree>
    <p:extLst>
      <p:ext uri="{BB962C8B-B14F-4D97-AF65-F5344CB8AC3E}">
        <p14:creationId xmlns:p14="http://schemas.microsoft.com/office/powerpoint/2010/main" val="36569731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it worth it????</a:t>
            </a:r>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54</a:t>
            </a:fld>
            <a:endParaRPr lang="en-US"/>
          </a:p>
        </p:txBody>
      </p:sp>
    </p:spTree>
    <p:extLst>
      <p:ext uri="{BB962C8B-B14F-4D97-AF65-F5344CB8AC3E}">
        <p14:creationId xmlns:p14="http://schemas.microsoft.com/office/powerpoint/2010/main" val="4090456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it</a:t>
            </a:r>
            <a:r>
              <a:rPr lang="en-US" baseline="0" dirty="0" smtClean="0"/>
              <a:t> worth it? NO!</a:t>
            </a:r>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55</a:t>
            </a:fld>
            <a:endParaRPr lang="en-US"/>
          </a:p>
        </p:txBody>
      </p:sp>
    </p:spTree>
    <p:extLst>
      <p:ext uri="{BB962C8B-B14F-4D97-AF65-F5344CB8AC3E}">
        <p14:creationId xmlns:p14="http://schemas.microsoft.com/office/powerpoint/2010/main" val="605309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56</a:t>
            </a:fld>
            <a:endParaRPr lang="en-US"/>
          </a:p>
        </p:txBody>
      </p:sp>
    </p:spTree>
    <p:extLst>
      <p:ext uri="{BB962C8B-B14F-4D97-AF65-F5344CB8AC3E}">
        <p14:creationId xmlns:p14="http://schemas.microsoft.com/office/powerpoint/2010/main" val="3043288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57</a:t>
            </a:fld>
            <a:endParaRPr lang="en-US"/>
          </a:p>
        </p:txBody>
      </p:sp>
    </p:spTree>
    <p:extLst>
      <p:ext uri="{BB962C8B-B14F-4D97-AF65-F5344CB8AC3E}">
        <p14:creationId xmlns:p14="http://schemas.microsoft.com/office/powerpoint/2010/main" val="14602206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58</a:t>
            </a:fld>
            <a:endParaRPr lang="en-US"/>
          </a:p>
        </p:txBody>
      </p:sp>
    </p:spTree>
    <p:extLst>
      <p:ext uri="{BB962C8B-B14F-4D97-AF65-F5344CB8AC3E}">
        <p14:creationId xmlns:p14="http://schemas.microsoft.com/office/powerpoint/2010/main" val="3871006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59</a:t>
            </a:fld>
            <a:endParaRPr lang="en-US"/>
          </a:p>
        </p:txBody>
      </p:sp>
    </p:spTree>
    <p:extLst>
      <p:ext uri="{BB962C8B-B14F-4D97-AF65-F5344CB8AC3E}">
        <p14:creationId xmlns:p14="http://schemas.microsoft.com/office/powerpoint/2010/main" val="173276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6</a:t>
            </a:fld>
            <a:endParaRPr lang="en-US"/>
          </a:p>
        </p:txBody>
      </p:sp>
    </p:spTree>
    <p:extLst>
      <p:ext uri="{BB962C8B-B14F-4D97-AF65-F5344CB8AC3E}">
        <p14:creationId xmlns:p14="http://schemas.microsoft.com/office/powerpoint/2010/main" val="1298638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Jehu did not hate Jehoshaphat. He loved the good traits in him</a:t>
            </a:r>
            <a:r>
              <a:rPr lang="en-US" baseline="0" dirty="0" smtClean="0"/>
              <a:t> and wanted to wrote a book about this great king of all the works that he had done.  </a:t>
            </a:r>
            <a:r>
              <a:rPr lang="en-US" dirty="0" smtClean="0"/>
              <a:t>He had no animosity</a:t>
            </a:r>
            <a:r>
              <a:rPr lang="en-US" baseline="0" dirty="0" smtClean="0"/>
              <a:t> towards him. He was grieved by his action of failure.  It pulled my heartstrings rebuke a friend who would compromise on the creation issue. It tore my heart strings to rebuke and challenge a best friend’s family about choices that had consequential effects regarding the assembling of the saints and dancing.  I wish there would be a full repentance of those deeds. A retraction of the error that was taught and remorse for some of the things that were said and done. But I will not draw near those for socially fun purposes when they have kicked against the goads and not sought to full make things right. Others seemingly have not problem with such but as for me and my house, we do.</a:t>
            </a:r>
            <a:endParaRPr lang="en-US" dirty="0" smtClean="0"/>
          </a:p>
          <a:p>
            <a:endParaRPr lang="en-US" dirty="0"/>
          </a:p>
        </p:txBody>
      </p:sp>
      <p:sp>
        <p:nvSpPr>
          <p:cNvPr id="4" name="Slide Number Placeholder 3"/>
          <p:cNvSpPr>
            <a:spLocks noGrp="1"/>
          </p:cNvSpPr>
          <p:nvPr>
            <p:ph type="sldNum" sz="quarter" idx="10"/>
          </p:nvPr>
        </p:nvSpPr>
        <p:spPr/>
        <p:txBody>
          <a:bodyPr/>
          <a:lstStyle/>
          <a:p>
            <a:fld id="{0F43B269-5D51-48DF-B2A3-95310EA76EC5}" type="slidenum">
              <a:rPr lang="en-US" smtClean="0"/>
              <a:t>60</a:t>
            </a:fld>
            <a:endParaRPr lang="en-US"/>
          </a:p>
        </p:txBody>
      </p:sp>
    </p:spTree>
    <p:extLst>
      <p:ext uri="{BB962C8B-B14F-4D97-AF65-F5344CB8AC3E}">
        <p14:creationId xmlns:p14="http://schemas.microsoft.com/office/powerpoint/2010/main" val="34720554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Chronicles 20:35-37, </a:t>
            </a:r>
            <a:r>
              <a:rPr lang="en-US" dirty="0" smtClean="0"/>
              <a:t>“After this Jehoshaphat king of Judah allied himself with </a:t>
            </a:r>
            <a:r>
              <a:rPr lang="en-US" dirty="0" err="1" smtClean="0"/>
              <a:t>Ahaziah</a:t>
            </a:r>
            <a:r>
              <a:rPr lang="en-US" dirty="0" smtClean="0"/>
              <a:t> king of Israel, who acted very wickedly.</a:t>
            </a:r>
          </a:p>
          <a:p>
            <a:r>
              <a:rPr lang="en-US" dirty="0" smtClean="0"/>
              <a:t>36  And he allied himself with him to make ships to go to </a:t>
            </a:r>
            <a:r>
              <a:rPr lang="en-US" dirty="0" err="1" smtClean="0"/>
              <a:t>Tarshish</a:t>
            </a:r>
            <a:r>
              <a:rPr lang="en-US" dirty="0" smtClean="0"/>
              <a:t>, and they made the ships in </a:t>
            </a:r>
            <a:r>
              <a:rPr lang="en-US" dirty="0" err="1" smtClean="0"/>
              <a:t>Ezion</a:t>
            </a:r>
            <a:r>
              <a:rPr lang="en-US" dirty="0" smtClean="0"/>
              <a:t> Geber.</a:t>
            </a:r>
          </a:p>
          <a:p>
            <a:r>
              <a:rPr lang="en-US" dirty="0" smtClean="0"/>
              <a:t>37  But </a:t>
            </a:r>
            <a:r>
              <a:rPr lang="en-US" dirty="0" err="1" smtClean="0"/>
              <a:t>Eliezer</a:t>
            </a:r>
            <a:r>
              <a:rPr lang="en-US" dirty="0" smtClean="0"/>
              <a:t> the son of </a:t>
            </a:r>
            <a:r>
              <a:rPr lang="en-US" dirty="0" err="1" smtClean="0"/>
              <a:t>Dodavah</a:t>
            </a:r>
            <a:r>
              <a:rPr lang="en-US" dirty="0" smtClean="0"/>
              <a:t> of </a:t>
            </a:r>
            <a:r>
              <a:rPr lang="en-US" dirty="0" err="1" smtClean="0"/>
              <a:t>Mareshah</a:t>
            </a:r>
            <a:r>
              <a:rPr lang="en-US" dirty="0" smtClean="0"/>
              <a:t> prophesied against Jehoshaphat, saying, ‘Because you have allied yourself with </a:t>
            </a:r>
            <a:r>
              <a:rPr lang="en-US" dirty="0" err="1" smtClean="0"/>
              <a:t>Ahaziah</a:t>
            </a:r>
            <a:r>
              <a:rPr lang="en-US" dirty="0" smtClean="0"/>
              <a:t>, the LORD has destroyed your works." Then the ships were wrecked, so that they were not able to go to </a:t>
            </a:r>
            <a:r>
              <a:rPr lang="en-US" dirty="0" err="1" smtClean="0"/>
              <a:t>Tarshish</a:t>
            </a:r>
            <a:r>
              <a:rPr lang="en-US" dirty="0" smtClean="0"/>
              <a:t>.’”</a:t>
            </a:r>
          </a:p>
        </p:txBody>
      </p:sp>
      <p:sp>
        <p:nvSpPr>
          <p:cNvPr id="4" name="Slide Number Placeholder 3"/>
          <p:cNvSpPr>
            <a:spLocks noGrp="1"/>
          </p:cNvSpPr>
          <p:nvPr>
            <p:ph type="sldNum" sz="quarter" idx="10"/>
          </p:nvPr>
        </p:nvSpPr>
        <p:spPr/>
        <p:txBody>
          <a:bodyPr/>
          <a:lstStyle/>
          <a:p>
            <a:fld id="{0F43B269-5D51-48DF-B2A3-95310EA76EC5}" type="slidenum">
              <a:rPr lang="en-US" smtClean="0"/>
              <a:t>61</a:t>
            </a:fld>
            <a:endParaRPr lang="en-US"/>
          </a:p>
        </p:txBody>
      </p:sp>
    </p:spTree>
    <p:extLst>
      <p:ext uri="{BB962C8B-B14F-4D97-AF65-F5344CB8AC3E}">
        <p14:creationId xmlns:p14="http://schemas.microsoft.com/office/powerpoint/2010/main" val="36334054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62</a:t>
            </a:fld>
            <a:endParaRPr lang="en-US"/>
          </a:p>
        </p:txBody>
      </p:sp>
    </p:spTree>
    <p:extLst>
      <p:ext uri="{BB962C8B-B14F-4D97-AF65-F5344CB8AC3E}">
        <p14:creationId xmlns:p14="http://schemas.microsoft.com/office/powerpoint/2010/main" val="79083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7</a:t>
            </a:fld>
            <a:endParaRPr lang="en-US"/>
          </a:p>
        </p:txBody>
      </p:sp>
    </p:spTree>
    <p:extLst>
      <p:ext uri="{BB962C8B-B14F-4D97-AF65-F5344CB8AC3E}">
        <p14:creationId xmlns:p14="http://schemas.microsoft.com/office/powerpoint/2010/main" val="112037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3B269-5D51-48DF-B2A3-95310EA76EC5}" type="slidenum">
              <a:rPr lang="en-US" smtClean="0"/>
              <a:t>8</a:t>
            </a:fld>
            <a:endParaRPr lang="en-US"/>
          </a:p>
        </p:txBody>
      </p:sp>
    </p:spTree>
    <p:extLst>
      <p:ext uri="{BB962C8B-B14F-4D97-AF65-F5344CB8AC3E}">
        <p14:creationId xmlns:p14="http://schemas.microsoft.com/office/powerpoint/2010/main" val="135135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300" dirty="0"/>
          </a:p>
        </p:txBody>
      </p:sp>
      <p:sp>
        <p:nvSpPr>
          <p:cNvPr id="6" name="Slide Image Placeholder 5"/>
          <p:cNvSpPr>
            <a:spLocks noGrp="1" noRot="1" noChangeAspect="1"/>
          </p:cNvSpPr>
          <p:nvPr>
            <p:ph type="sldImg"/>
          </p:nvPr>
        </p:nvSpPr>
        <p:spPr>
          <a:xfrm>
            <a:off x="593725" y="484188"/>
            <a:ext cx="3303588" cy="2476500"/>
          </a:xfr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00453532-EC8A-437E-9CB6-E4DD8744518E}" type="datetime1">
              <a:rPr lang="en-US" smtClean="0"/>
              <a:t>3/8/2011</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B6653ED5-B483-40E4-B955-14C8C2812A6F}"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C914C4DA-C4FB-4A41-873E-93CC6CA4243D}" type="datetime1">
              <a:rPr lang="en-US" smtClean="0"/>
              <a:t>3/8/2011</a:t>
            </a:fld>
            <a:endParaRPr lang="en-US"/>
          </a:p>
        </p:txBody>
      </p:sp>
      <p:sp>
        <p:nvSpPr>
          <p:cNvPr id="23" name="Slide Number Placeholder 22"/>
          <p:cNvSpPr>
            <a:spLocks noGrp="1"/>
          </p:cNvSpPr>
          <p:nvPr>
            <p:ph type="sldNum" sz="quarter" idx="11"/>
          </p:nvPr>
        </p:nvSpPr>
        <p:spPr/>
        <p:txBody>
          <a:bodyPr/>
          <a:lstStyle/>
          <a:p>
            <a:fld id="{B6653ED5-B483-40E4-B955-14C8C2812A6F}"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7E0D0D76-90F1-4CA3-A602-C0A30B326799}" type="datetime1">
              <a:rPr lang="en-US" smtClean="0"/>
              <a:t>3/8/2011</a:t>
            </a:fld>
            <a:endParaRPr lang="en-US"/>
          </a:p>
        </p:txBody>
      </p:sp>
      <p:sp>
        <p:nvSpPr>
          <p:cNvPr id="23" name="Slide Number Placeholder 22"/>
          <p:cNvSpPr>
            <a:spLocks noGrp="1"/>
          </p:cNvSpPr>
          <p:nvPr>
            <p:ph type="sldNum" sz="quarter" idx="11"/>
          </p:nvPr>
        </p:nvSpPr>
        <p:spPr/>
        <p:txBody>
          <a:bodyPr/>
          <a:lstStyle/>
          <a:p>
            <a:fld id="{B6653ED5-B483-40E4-B955-14C8C2812A6F}"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4E621DE-F948-43F3-8391-9A9B3296F606}" type="datetime1">
              <a:rPr lang="en-US" smtClean="0"/>
              <a:t>3/8/2011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653ED5-B483-40E4-B955-14C8C2812A6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2F4639-377D-4A1E-8523-510567ECF7F0}" type="datetime1">
              <a:rPr lang="en-US" smtClean="0"/>
              <a:t>3/8/2011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792E45A-3BDA-4DCF-A148-194F6EB7ACAF}" type="datetime1">
              <a:rPr lang="en-US" smtClean="0"/>
              <a:t>3/8/2011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703DDA-24E5-4EBA-93EA-4DB09F2DB4E7}" type="datetime1">
              <a:rPr lang="en-US" smtClean="0"/>
              <a:t>3/8/2011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653ED5-B483-40E4-B955-14C8C2812A6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A26C7F-E7FF-48F1-990A-14E728E06BC3}" type="datetime1">
              <a:rPr lang="en-US" smtClean="0"/>
              <a:t>3/8/2011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653ED5-B483-40E4-B955-14C8C2812A6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A87352E-E351-4B6A-97CA-2BF193E7F362}" type="datetime1">
              <a:rPr lang="en-US" smtClean="0"/>
              <a:t>3/8/2011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653ED5-B483-40E4-B955-14C8C2812A6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FC0E5D0-4E7A-49D5-88A8-07CB710F06DD}" type="datetime1">
              <a:rPr lang="en-US" smtClean="0"/>
              <a:t>3/8/2011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653ED5-B483-40E4-B955-14C8C2812A6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27787C-4B13-4F13-BF4A-623CC9E8EB61}" type="datetime1">
              <a:rPr lang="en-US" smtClean="0"/>
              <a:t>3/8/2011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653ED5-B483-40E4-B955-14C8C2812A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16"/>
          <p:cNvSpPr>
            <a:spLocks noGrp="1"/>
          </p:cNvSpPr>
          <p:nvPr>
            <p:ph type="dt" sz="half" idx="10"/>
          </p:nvPr>
        </p:nvSpPr>
        <p:spPr/>
        <p:txBody>
          <a:bodyPr/>
          <a:lstStyle/>
          <a:p>
            <a:fld id="{19893604-310F-4112-B80B-53292A925ADF}" type="datetime1">
              <a:rPr lang="en-US" smtClean="0"/>
              <a:t>3/8/2011</a:t>
            </a:fld>
            <a:endParaRPr lang="en-US"/>
          </a:p>
        </p:txBody>
      </p:sp>
      <p:sp>
        <p:nvSpPr>
          <p:cNvPr id="18" name="Slide Number Placeholder 17"/>
          <p:cNvSpPr>
            <a:spLocks noGrp="1"/>
          </p:cNvSpPr>
          <p:nvPr>
            <p:ph type="sldNum" sz="quarter" idx="11"/>
          </p:nvPr>
        </p:nvSpPr>
        <p:spPr/>
        <p:txBody>
          <a:bodyPr/>
          <a:lstStyle/>
          <a:p>
            <a:fld id="{B6653ED5-B483-40E4-B955-14C8C2812A6F}"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59EAD84-CDFC-4FB7-BB31-09DE723487A9}" type="datetime1">
              <a:rPr lang="en-US" smtClean="0"/>
              <a:t>3/8/2011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653ED5-B483-40E4-B955-14C8C2812A6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3256C9-3E5C-4B1A-BA02-485C82A785A7}" type="datetime1">
              <a:rPr lang="en-US" smtClean="0"/>
              <a:t>3/8/2011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C3CA85-6662-4886-9F71-60484DA182F1}" type="datetime1">
              <a:rPr lang="en-US" smtClean="0"/>
              <a:t>3/8/2011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8160917-EFE0-4B3D-B558-5158D81BE9A2}"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008673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68BED-A8A0-4FAB-8FD8-8CCB9B6CA459}"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87788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5E12B30-DD12-428E-A276-A481A33EA809}"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685768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1A0611-E1A0-4171-90FC-5E3897C13B6B}"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60150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5F6159E-AE8F-48CF-9FDC-A427E77EB430}"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219074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3C026FB-66FD-4C54-92C2-2B3D53CA3948}"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89624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5FE898A8-4294-481F-AAE7-06E3F1AFD1F2}"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12786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63523351-634F-4275-82FA-53460E6EAB59}" type="datetime1">
              <a:rPr lang="en-US" smtClean="0"/>
              <a:t>3/8/2011</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B6653ED5-B483-40E4-B955-14C8C2812A6F}"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7D5993-9D7C-472B-BB18-8D1985AAD72A}"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80500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4CE7BA9-6F3C-470C-8882-12C7A799D953}"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18179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A27B7D-BD9E-4D76-8EAF-5F4D76F1CF7D}"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10740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8DBB1E-9C0A-4C84-832E-69A6FDA8BFF9}"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37266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D722FB5-6F3A-4830-95C8-08DE17AC297C}" type="datetime1">
              <a:rPr lang="en-US" smtClean="0"/>
              <a:t>3/8/2011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53ED5-B483-40E4-B955-14C8C2812A6F}"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501055-269C-4840-954A-3EF2766260D8}" type="datetime1">
              <a:rPr lang="en-US" smtClean="0"/>
              <a:t>3/8/2011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53ED5-B483-40E4-B955-14C8C2812A6F}"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136804-1DB3-4FF0-BBE2-0B64058922BC}" type="datetime1">
              <a:rPr lang="en-US" smtClean="0"/>
              <a:t>3/8/2011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53ED5-B483-40E4-B955-14C8C2812A6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064759-467A-433D-A63B-1772A818FE52}" type="datetime1">
              <a:rPr lang="en-US" smtClean="0"/>
              <a:t>3/8/2011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53ED5-B483-40E4-B955-14C8C2812A6F}"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CA12DB-4C78-4AE9-9E2C-8ECBBC58E249}" type="datetime1">
              <a:rPr lang="en-US" smtClean="0"/>
              <a:t>3/8/2011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53ED5-B483-40E4-B955-14C8C2812A6F}"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A39075-4909-4525-A65D-742C48F54574}" type="datetime1">
              <a:rPr lang="en-US" smtClean="0"/>
              <a:t>3/8/2011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53ED5-B483-40E4-B955-14C8C2812A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1DDE3133-EB9F-4540-B9A0-FC4F0009E2D9}" type="datetime1">
              <a:rPr lang="en-US" smtClean="0"/>
              <a:t>3/8/2011</a:t>
            </a:fld>
            <a:endParaRPr lang="en-US"/>
          </a:p>
        </p:txBody>
      </p:sp>
      <p:sp>
        <p:nvSpPr>
          <p:cNvPr id="21" name="Slide Number Placeholder 20"/>
          <p:cNvSpPr>
            <a:spLocks noGrp="1"/>
          </p:cNvSpPr>
          <p:nvPr>
            <p:ph type="sldNum" sz="quarter" idx="16"/>
          </p:nvPr>
        </p:nvSpPr>
        <p:spPr/>
        <p:txBody>
          <a:bodyPr/>
          <a:lstStyle/>
          <a:p>
            <a:fld id="{B6653ED5-B483-40E4-B955-14C8C2812A6F}"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FBC20-29D9-42E5-BCAD-4F8CA4FB0422}" type="datetime1">
              <a:rPr lang="en-US" smtClean="0"/>
              <a:t>3/8/2011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53ED5-B483-40E4-B955-14C8C2812A6F}"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B96CBD-0C96-48AC-B0C2-09BE108017E4}" type="datetime1">
              <a:rPr lang="en-US" smtClean="0"/>
              <a:t>3/8/2011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53ED5-B483-40E4-B955-14C8C2812A6F}"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1F18FAC-C453-44A8-A52C-1D651191A7BB}" type="datetime1">
              <a:rPr lang="en-US" smtClean="0"/>
              <a:t>3/8/2011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653ED5-B483-40E4-B955-14C8C2812A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363236-52D3-4C82-BD22-DFA62487982E}" type="datetime1">
              <a:rPr lang="en-US" smtClean="0"/>
              <a:t>3/8/2011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53ED5-B483-40E4-B955-14C8C2812A6F}"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491CF4-68AA-406B-AB31-A0DF7079DB8C}" type="datetime1">
              <a:rPr lang="en-US" smtClean="0"/>
              <a:t>3/8/2011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653ED5-B483-40E4-B955-14C8C2812A6F}"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4E621DE-F948-43F3-8391-9A9B3296F606}"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92043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2F4639-377D-4A1E-8523-510567ECF7F0}"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699614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792E45A-3BDA-4DCF-A148-194F6EB7ACAF}"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060787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703DDA-24E5-4EBA-93EA-4DB09F2DB4E7}"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29657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A26C7F-E7FF-48F1-990A-14E728E06BC3}"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73809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5DC51FDB-1AEE-44A0-A38D-7F84E83C2AD3}" type="datetime1">
              <a:rPr lang="en-US" smtClean="0"/>
              <a:t>3/8/2011</a:t>
            </a:fld>
            <a:endParaRPr lang="en-US"/>
          </a:p>
        </p:txBody>
      </p:sp>
      <p:sp>
        <p:nvSpPr>
          <p:cNvPr id="24" name="Slide Number Placeholder 23"/>
          <p:cNvSpPr>
            <a:spLocks noGrp="1"/>
          </p:cNvSpPr>
          <p:nvPr>
            <p:ph type="sldNum" sz="quarter" idx="17"/>
          </p:nvPr>
        </p:nvSpPr>
        <p:spPr/>
        <p:txBody>
          <a:bodyPr/>
          <a:lstStyle/>
          <a:p>
            <a:fld id="{B6653ED5-B483-40E4-B955-14C8C2812A6F}"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A87352E-E351-4B6A-97CA-2BF193E7F362}"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02426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9FC0E5D0-4E7A-49D5-88A8-07CB710F06DD}"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41393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27787C-4B13-4F13-BF4A-623CC9E8EB61}"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490056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59EAD84-CDFC-4FB7-BB31-09DE723487A9}"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56366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3256C9-3E5C-4B1A-BA02-485C82A785A7}"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62384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C3CA85-6662-4886-9F71-60484DA182F1}"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723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DB8328E0-47FB-4A5E-967B-BE5A8379055A}" type="datetime1">
              <a:rPr lang="en-US" smtClean="0"/>
              <a:t>3/8/2011</a:t>
            </a:fld>
            <a:endParaRPr lang="en-US"/>
          </a:p>
        </p:txBody>
      </p:sp>
      <p:sp>
        <p:nvSpPr>
          <p:cNvPr id="17" name="Slide Number Placeholder 16"/>
          <p:cNvSpPr>
            <a:spLocks noGrp="1"/>
          </p:cNvSpPr>
          <p:nvPr>
            <p:ph type="sldNum" sz="quarter" idx="11"/>
          </p:nvPr>
        </p:nvSpPr>
        <p:spPr/>
        <p:txBody>
          <a:bodyPr/>
          <a:lstStyle/>
          <a:p>
            <a:fld id="{B6653ED5-B483-40E4-B955-14C8C2812A6F}"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EEE97055-98E8-41A9-BED1-6647EC32339C}" type="datetime1">
              <a:rPr lang="en-US" smtClean="0"/>
              <a:t>3/8/2011</a:t>
            </a:fld>
            <a:endParaRPr lang="en-US"/>
          </a:p>
        </p:txBody>
      </p:sp>
      <p:sp>
        <p:nvSpPr>
          <p:cNvPr id="14" name="Slide Number Placeholder 13"/>
          <p:cNvSpPr>
            <a:spLocks noGrp="1"/>
          </p:cNvSpPr>
          <p:nvPr>
            <p:ph type="sldNum" sz="quarter" idx="11"/>
          </p:nvPr>
        </p:nvSpPr>
        <p:spPr/>
        <p:txBody>
          <a:bodyPr/>
          <a:lstStyle/>
          <a:p>
            <a:fld id="{B6653ED5-B483-40E4-B955-14C8C2812A6F}"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95916A0D-AD1F-472E-A889-82DCBB7A6593}" type="datetime1">
              <a:rPr lang="en-US" smtClean="0"/>
              <a:t>3/8/2011</a:t>
            </a:fld>
            <a:endParaRPr lang="en-US"/>
          </a:p>
        </p:txBody>
      </p:sp>
      <p:sp>
        <p:nvSpPr>
          <p:cNvPr id="21" name="Slide Number Placeholder 20"/>
          <p:cNvSpPr>
            <a:spLocks noGrp="1"/>
          </p:cNvSpPr>
          <p:nvPr>
            <p:ph type="sldNum" sz="quarter" idx="16"/>
          </p:nvPr>
        </p:nvSpPr>
        <p:spPr/>
        <p:txBody>
          <a:bodyPr/>
          <a:lstStyle/>
          <a:p>
            <a:fld id="{B6653ED5-B483-40E4-B955-14C8C2812A6F}"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4A216-3CEF-4BC5-B93D-BA9C728F22AF}" type="datetime1">
              <a:rPr lang="en-US" smtClean="0"/>
              <a:t>3/8/2011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53ED5-B483-40E4-B955-14C8C2812A6F}"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E558C556-1DD6-42C1-813F-EB9E6172F535}" type="datetime1">
              <a:rPr lang="en-US" smtClean="0"/>
              <a:t>3/8/2011</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B6653ED5-B483-40E4-B955-14C8C2812A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8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20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8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8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8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E891332-8287-4217-A753-3A488250E4E5}" type="datetime1">
              <a:rPr lang="en-US" smtClean="0"/>
              <a:t>3/8/2011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653ED5-B483-40E4-B955-14C8C2812A6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433F140-2550-456B-A804-4743915895B5}" type="datetime1">
              <a:rPr lang="en-US" smtClean="0">
                <a:solidFill>
                  <a:srgbClr val="E7DEC9">
                    <a:shade val="50000"/>
                    <a:satMod val="200000"/>
                  </a:srgbClr>
                </a:solidFill>
              </a:rPr>
              <a:t>3/8/2011</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9994158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ED2C672-4932-4C0E-A450-A82D192907A3}" type="datetime1">
              <a:rPr lang="en-US" smtClean="0"/>
              <a:t>3/8/2011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653ED5-B483-40E4-B955-14C8C2812A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E891332-8287-4217-A753-3A488250E4E5}" type="datetime1">
              <a:rPr lang="en-US" smtClean="0">
                <a:solidFill>
                  <a:srgbClr val="E7DEC9">
                    <a:shade val="50000"/>
                    <a:satMod val="200000"/>
                  </a:srgbClr>
                </a:solidFill>
              </a:rPr>
              <a:pPr/>
              <a:t>3/8/2011</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653ED5-B483-40E4-B955-14C8C2812A6F}"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5532632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12.xml"/><Relationship Id="rId7" Type="http://schemas.openxmlformats.org/officeDocument/2006/relationships/diagramData" Target="../diagrams/data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15.jpeg"/><Relationship Id="rId10" Type="http://schemas.openxmlformats.org/officeDocument/2006/relationships/diagramColors" Target="../diagrams/colors1.xml"/><Relationship Id="rId4" Type="http://schemas.openxmlformats.org/officeDocument/2006/relationships/image" Target="../media/image14.jpe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5.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jpe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microsoft.com/office/2007/relationships/hdphoto" Target="../media/hdphoto5.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6.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7.png"/><Relationship Id="rId7" Type="http://schemas.openxmlformats.org/officeDocument/2006/relationships/diagramQuickStyle" Target="../diagrams/quickStyle3.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7.wdp"/><Relationship Id="rId9" Type="http://schemas.microsoft.com/office/2007/relationships/diagramDrawing" Target="../diagrams/drawing3.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7.png"/><Relationship Id="rId7" Type="http://schemas.openxmlformats.org/officeDocument/2006/relationships/diagramQuickStyle" Target="../diagrams/quickStyle4.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7.wdp"/><Relationship Id="rId9" Type="http://schemas.microsoft.com/office/2007/relationships/diagramDrawing" Target="../diagrams/drawing4.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8.png"/><Relationship Id="rId7" Type="http://schemas.openxmlformats.org/officeDocument/2006/relationships/diagramQuickStyle" Target="../diagrams/quickStyle5.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8.wdp"/><Relationship Id="rId9" Type="http://schemas.microsoft.com/office/2007/relationships/diagramDrawing" Target="../diagrams/drawing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microsoft.com/office/2007/relationships/hdphoto" Target="../media/hdphoto9.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6781800" cy="2060575"/>
          </a:xfrm>
          <a:effectLst>
            <a:outerShdw blurRad="25400" dist="25400" dir="5400000" rotWithShape="0">
              <a:srgbClr val="000000">
                <a:alpha val="70000"/>
              </a:srgbClr>
            </a:outerShdw>
            <a:reflection blurRad="6350" stA="52000" endA="300" endPos="35000" dir="5400000" sy="-100000" algn="bl" rotWithShape="0"/>
            <a:softEdge rad="63500"/>
          </a:effectLst>
          <a:scene3d>
            <a:camera prst="perspectiveRelaxedModerately"/>
            <a:lightRig rig="threePt" dir="tl"/>
          </a:scene3d>
          <a:sp3d contourW="15875" prstMaterial="softmetal">
            <a:bevelT w="25400" h="19050" prst="angle"/>
            <a:contourClr>
              <a:schemeClr val="dk1">
                <a:shade val="30000"/>
              </a:schemeClr>
            </a:contourClr>
          </a:sp3d>
        </p:spPr>
        <p:style>
          <a:lnRef idx="1">
            <a:schemeClr val="dk1"/>
          </a:lnRef>
          <a:fillRef idx="3">
            <a:schemeClr val="dk1"/>
          </a:fillRef>
          <a:effectRef idx="2">
            <a:schemeClr val="dk1"/>
          </a:effectRef>
          <a:fontRef idx="minor">
            <a:schemeClr val="lt1"/>
          </a:fontRef>
        </p:style>
        <p:txBody>
          <a:bodyPr>
            <a:prstTxWarp prst="textTriangle">
              <a:avLst/>
            </a:prstTxWarp>
            <a:normAutofit/>
            <a:scene3d>
              <a:camera prst="obliqueTopRight"/>
              <a:lightRig rig="threePt" dir="t"/>
            </a:scene3d>
          </a:bodyPr>
          <a:lstStyle/>
          <a:p>
            <a:r>
              <a:rPr lang="en-US" sz="4800" dirty="0" smtClean="0">
                <a:ln>
                  <a:solidFill>
                    <a:schemeClr val="accent1"/>
                  </a:solidFill>
                </a:ln>
                <a:blipFill>
                  <a:blip r:embed="rId3"/>
                  <a:stretch>
                    <a:fillRect/>
                  </a:stretch>
                </a:blipFill>
                <a:effectLst>
                  <a:glow rad="63500">
                    <a:schemeClr val="accent4">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Aharoni" pitchFamily="2" charset="-79"/>
                <a:cs typeface="Aharoni" pitchFamily="2" charset="-79"/>
              </a:rPr>
              <a:t>ALMOST LOST</a:t>
            </a:r>
            <a:endParaRPr lang="en-US" sz="4800" dirty="0">
              <a:ln>
                <a:solidFill>
                  <a:schemeClr val="accent1"/>
                </a:solidFill>
              </a:ln>
              <a:blipFill>
                <a:blip r:embed="rId3"/>
                <a:stretch>
                  <a:fillRect/>
                </a:stretch>
              </a:blipFill>
              <a:effectLst>
                <a:glow rad="63500">
                  <a:schemeClr val="accent4">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Aharoni" pitchFamily="2" charset="-79"/>
              <a:cs typeface="Aharoni" pitchFamily="2" charset="-79"/>
            </a:endParaRPr>
          </a:p>
        </p:txBody>
      </p:sp>
      <p:sp>
        <p:nvSpPr>
          <p:cNvPr id="3" name="Subtitle 2"/>
          <p:cNvSpPr>
            <a:spLocks noGrp="1"/>
          </p:cNvSpPr>
          <p:nvPr>
            <p:ph type="subTitle" idx="1"/>
          </p:nvPr>
        </p:nvSpPr>
        <p:spPr>
          <a:xfrm>
            <a:off x="457200" y="3886200"/>
            <a:ext cx="6781800" cy="762000"/>
          </a:xfrm>
        </p:spPr>
        <p:txBody>
          <a:bodyPr>
            <a:normAutofit lnSpcReduction="10000"/>
          </a:bodyPr>
          <a:lstStyle/>
          <a:p>
            <a:r>
              <a:rPr lang="en-US" dirty="0" smtClean="0"/>
              <a:t>“Now ‘If </a:t>
            </a:r>
            <a:r>
              <a:rPr lang="en-US" dirty="0"/>
              <a:t>the righteous one is scarcely saved, </a:t>
            </a:r>
            <a:r>
              <a:rPr lang="en-US" dirty="0" smtClean="0"/>
              <a:t>where </a:t>
            </a:r>
            <a:r>
              <a:rPr lang="en-US" dirty="0"/>
              <a:t>will the ungodly and the sinner appear</a:t>
            </a:r>
            <a:r>
              <a:rPr lang="en-US" dirty="0" smtClean="0"/>
              <a:t>?’” (1 Pet. 4:18)</a:t>
            </a:r>
            <a:endParaRPr lang="en-US" dirty="0"/>
          </a:p>
        </p:txBody>
      </p:sp>
      <p:sp>
        <p:nvSpPr>
          <p:cNvPr id="4" name="TextBox 3"/>
          <p:cNvSpPr txBox="1"/>
          <p:nvPr/>
        </p:nvSpPr>
        <p:spPr>
          <a:xfrm>
            <a:off x="4747322" y="6553200"/>
            <a:ext cx="4320478" cy="369332"/>
          </a:xfrm>
          <a:prstGeom prst="rect">
            <a:avLst/>
          </a:prstGeom>
          <a:noFill/>
        </p:spPr>
        <p:txBody>
          <a:bodyPr wrap="none" rtlCol="0">
            <a:spAutoFit/>
          </a:bodyPr>
          <a:lstStyle/>
          <a:p>
            <a:r>
              <a:rPr lang="en-US" i="1" dirty="0" smtClean="0"/>
              <a:t>All passages are from the </a:t>
            </a:r>
            <a:r>
              <a:rPr lang="en-US" i="1" dirty="0" err="1" smtClean="0"/>
              <a:t>NKJV</a:t>
            </a:r>
            <a:r>
              <a:rPr lang="en-US" i="1" dirty="0" smtClean="0"/>
              <a:t> unless noted</a:t>
            </a:r>
            <a:endParaRPr lang="en-US" i="1" dirty="0"/>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77450" y="1350260"/>
            <a:ext cx="7718425"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802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nodeType="afterEffect">
                                  <p:stCondLst>
                                    <p:cond delay="1000"/>
                                  </p:stCondLst>
                                  <p:childTnLst>
                                    <p:animEffect transition="out" filter="wipe(left)">
                                      <p:cBhvr>
                                        <p:cTn id="6" dur="2500"/>
                                        <p:tgtEl>
                                          <p:spTgt spid="1026"/>
                                        </p:tgtEl>
                                      </p:cBhvr>
                                    </p:animEffect>
                                    <p:set>
                                      <p:cBhvr>
                                        <p:cTn id="7" dur="1" fill="hold">
                                          <p:stCondLst>
                                            <p:cond delay="2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a:t>
            </a:r>
            <a:r>
              <a:rPr lang="en-US" dirty="0"/>
              <a:t>L</a:t>
            </a:r>
            <a:r>
              <a:rPr lang="en-US" dirty="0" smtClean="0"/>
              <a:t>evite</a:t>
            </a:r>
          </a:p>
          <a:p>
            <a:r>
              <a:rPr lang="en-US" dirty="0" smtClean="0"/>
              <a:t>Like David, skilled in music (2 Chron. 29:30)</a:t>
            </a:r>
          </a:p>
          <a:p>
            <a:r>
              <a:rPr lang="en-US" dirty="0" smtClean="0"/>
              <a:t>Author of 12 Psalms (50, 73-83)</a:t>
            </a:r>
          </a:p>
          <a:p>
            <a:r>
              <a:rPr lang="en-US" dirty="0" smtClean="0"/>
              <a:t>Nearly fell away</a:t>
            </a:r>
          </a:p>
          <a:p>
            <a:pPr lvl="1"/>
            <a:r>
              <a:rPr lang="en-US" dirty="0" smtClean="0"/>
              <a:t>Not because of worldliness</a:t>
            </a:r>
          </a:p>
          <a:p>
            <a:pPr lvl="1"/>
            <a:r>
              <a:rPr lang="en-US" dirty="0" smtClean="0"/>
              <a:t>Not because of a sensual temptation</a:t>
            </a:r>
          </a:p>
          <a:p>
            <a:pPr lvl="1"/>
            <a:r>
              <a:rPr lang="en-US" dirty="0" smtClean="0"/>
              <a:t>Not because of pride</a:t>
            </a:r>
          </a:p>
          <a:p>
            <a:pPr lvl="1"/>
            <a:r>
              <a:rPr lang="en-US" dirty="0" smtClean="0">
                <a:effectLst>
                  <a:glow rad="63500">
                    <a:schemeClr val="accent4">
                      <a:satMod val="175000"/>
                      <a:alpha val="40000"/>
                    </a:schemeClr>
                  </a:glow>
                </a:effectLst>
              </a:rPr>
              <a:t>Because of an intellectual conflict</a:t>
            </a:r>
            <a:endParaRPr lang="en-US" dirty="0">
              <a:effectLst>
                <a:glow rad="63500">
                  <a:schemeClr val="accent4">
                    <a:satMod val="175000"/>
                    <a:alpha val="40000"/>
                  </a:schemeClr>
                </a:glow>
              </a:effectLst>
            </a:endParaRPr>
          </a:p>
        </p:txBody>
      </p:sp>
      <p:sp>
        <p:nvSpPr>
          <p:cNvPr id="4" name="TextBox 3"/>
          <p:cNvSpPr txBox="1"/>
          <p:nvPr/>
        </p:nvSpPr>
        <p:spPr>
          <a:xfrm>
            <a:off x="533400" y="685800"/>
            <a:ext cx="2108269" cy="1015663"/>
          </a:xfrm>
          <a:prstGeom prst="rect">
            <a:avLst/>
          </a:prstGeom>
          <a:noFill/>
        </p:spPr>
        <p:txBody>
          <a:bodyPr wrap="none" rtlCol="0">
            <a:spAutoFit/>
          </a:bodyPr>
          <a:lstStyle/>
          <a:p>
            <a:r>
              <a:rPr lang="en-US" sz="6000" dirty="0" err="1" smtClean="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rPr>
              <a:t>Asaph</a:t>
            </a:r>
            <a:endParaRPr lang="en-US" sz="6000" dirty="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endParaRPr>
          </a:p>
        </p:txBody>
      </p:sp>
      <p:sp>
        <p:nvSpPr>
          <p:cNvPr id="2" name="Slide Number Placeholder 1"/>
          <p:cNvSpPr>
            <a:spLocks noGrp="1"/>
          </p:cNvSpPr>
          <p:nvPr>
            <p:ph type="sldNum" sz="quarter" idx="11"/>
          </p:nvPr>
        </p:nvSpPr>
        <p:spPr/>
        <p:txBody>
          <a:bodyPr/>
          <a:lstStyle/>
          <a:p>
            <a:fld id="{B6653ED5-B483-40E4-B955-14C8C2812A6F}" type="slidenum">
              <a:rPr lang="en-US" smtClean="0"/>
              <a:t>10</a:t>
            </a:fld>
            <a:endParaRPr lang="en-US"/>
          </a:p>
        </p:txBody>
      </p:sp>
    </p:spTree>
    <p:extLst>
      <p:ext uri="{BB962C8B-B14F-4D97-AF65-F5344CB8AC3E}">
        <p14:creationId xmlns:p14="http://schemas.microsoft.com/office/powerpoint/2010/main" val="20626474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Psalm 73:1, 2</a:t>
            </a:r>
            <a:endParaRPr lang="en-US" sz="40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r>
              <a:rPr lang="en-US" baseline="30000" dirty="0" smtClean="0">
                <a:solidFill>
                  <a:schemeClr val="accent1"/>
                </a:solidFill>
              </a:rPr>
              <a:t>1</a:t>
            </a:r>
            <a:r>
              <a:rPr lang="en-US" dirty="0" smtClean="0"/>
              <a:t> Truly </a:t>
            </a:r>
            <a:r>
              <a:rPr lang="en-US" dirty="0"/>
              <a:t>God is good to Israel, To such as are pure in </a:t>
            </a:r>
            <a:r>
              <a:rPr lang="en-US" dirty="0" smtClean="0"/>
              <a:t>heart. </a:t>
            </a:r>
            <a:r>
              <a:rPr lang="en-US" baseline="30000" dirty="0" smtClean="0">
                <a:solidFill>
                  <a:schemeClr val="accent1"/>
                </a:solidFill>
              </a:rPr>
              <a:t>2</a:t>
            </a:r>
            <a:r>
              <a:rPr lang="en-US" dirty="0" smtClean="0"/>
              <a:t>  </a:t>
            </a:r>
            <a:r>
              <a:rPr lang="en-US" dirty="0"/>
              <a:t>But as for me, my feet had almost stumbled; My steps had nearly slipped.</a:t>
            </a:r>
          </a:p>
          <a:p>
            <a:r>
              <a:rPr lang="en-US" dirty="0" smtClean="0"/>
              <a:t>One can recognize that God is good and at the same time nearly slip away from Him</a:t>
            </a:r>
          </a:p>
          <a:p>
            <a:r>
              <a:rPr lang="en-US" dirty="0" smtClean="0"/>
              <a:t>One could have walked with Christ and sat at His feet…yet His violent death could create sorrow and unbelief—</a:t>
            </a:r>
            <a:r>
              <a:rPr lang="en-US" dirty="0" smtClean="0">
                <a:effectLst>
                  <a:glow rad="101600">
                    <a:schemeClr val="accent4">
                      <a:satMod val="175000"/>
                      <a:alpha val="40000"/>
                    </a:schemeClr>
                  </a:glow>
                </a:effectLst>
              </a:rPr>
              <a:t>despite evidence of an empty tomb</a:t>
            </a:r>
            <a:r>
              <a:rPr lang="en-US" dirty="0" smtClean="0"/>
              <a:t> (</a:t>
            </a:r>
            <a:r>
              <a:rPr lang="en-US" dirty="0" err="1" smtClean="0"/>
              <a:t>Lk</a:t>
            </a:r>
            <a:r>
              <a:rPr lang="en-US" dirty="0" smtClean="0"/>
              <a:t>. 24:17-26)</a:t>
            </a:r>
          </a:p>
          <a:p>
            <a:r>
              <a:rPr lang="en-US" dirty="0" smtClean="0"/>
              <a:t>To avoid slippage, we must strive to look at situations from heaven’s viewpoint</a:t>
            </a:r>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11</a:t>
            </a:fld>
            <a:endParaRPr lang="en-US"/>
          </a:p>
        </p:txBody>
      </p:sp>
    </p:spTree>
    <p:extLst>
      <p:ext uri="{BB962C8B-B14F-4D97-AF65-F5344CB8AC3E}">
        <p14:creationId xmlns:p14="http://schemas.microsoft.com/office/powerpoint/2010/main" val="293387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5" descr="C:\Users\Steven\AppData\Local\Microsoft\Windows\Temporary Internet Files\Content.IE5\XH07KMEE\MP9003088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57472"/>
            <a:ext cx="3657600" cy="2395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3" name="Picture 9" descr="C:\Users\Steven\AppData\Local\Microsoft\Windows\Temporary Internet Files\Content.IE5\Y6ZVG34K\MC910215917[1].jp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Blur radius="19"/>
                    </a14:imgEffect>
                  </a14:imgLayer>
                </a14:imgProps>
              </a:ext>
              <a:ext uri="{28A0092B-C50C-407E-A947-70E740481C1C}">
                <a14:useLocalDpi xmlns:a14="http://schemas.microsoft.com/office/drawing/2010/main" val="0"/>
              </a:ext>
            </a:extLst>
          </a:blip>
          <a:srcRect/>
          <a:stretch>
            <a:fillRect/>
          </a:stretch>
        </p:blipFill>
        <p:spPr bwMode="auto">
          <a:xfrm>
            <a:off x="3697929" y="2286000"/>
            <a:ext cx="2520491" cy="2514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000" b="1" dirty="0" smtClean="0"/>
              <a:t>PSALM 73:3-16</a:t>
            </a:r>
            <a:r>
              <a:rPr lang="en-US" dirty="0" smtClean="0"/>
              <a:t/>
            </a:r>
            <a:br>
              <a:rPr lang="en-US" dirty="0" smtClean="0"/>
            </a:br>
            <a:r>
              <a:rPr lang="en-US" dirty="0" smtClean="0"/>
              <a:t>Life’s Seemingly Injustice: A Saint’s Perplexity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2812207"/>
              </p:ext>
            </p:extLst>
          </p:nvPr>
        </p:nvGraphicFramePr>
        <p:xfrm>
          <a:off x="2163580" y="1600200"/>
          <a:ext cx="6553200" cy="4144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609600" y="2362200"/>
            <a:ext cx="2885726" cy="954107"/>
          </a:xfrm>
          <a:prstGeom prst="rect">
            <a:avLst/>
          </a:prstGeom>
          <a:noFill/>
        </p:spPr>
        <p:txBody>
          <a:bodyPr wrap="none" rtlCol="0">
            <a:spAutoFit/>
          </a:bodyPr>
          <a:lstStyle/>
          <a:p>
            <a:r>
              <a:rPr lang="en-US" sz="2800" b="1" dirty="0" smtClean="0">
                <a:ln>
                  <a:solidFill>
                    <a:schemeClr val="tx1"/>
                  </a:solidFill>
                </a:ln>
                <a:solidFill>
                  <a:schemeClr val="accent1"/>
                </a:solidFill>
                <a:latin typeface="Aharoni" pitchFamily="2" charset="-79"/>
                <a:cs typeface="Aharoni" pitchFamily="2" charset="-79"/>
              </a:rPr>
              <a:t>First</a:t>
            </a:r>
            <a:r>
              <a:rPr lang="en-US" sz="2800" dirty="0" smtClean="0">
                <a:ln>
                  <a:solidFill>
                    <a:schemeClr val="tx1"/>
                  </a:solidFill>
                </a:ln>
                <a:solidFill>
                  <a:schemeClr val="accent1"/>
                </a:solidFill>
                <a:latin typeface="Aharoni" pitchFamily="2" charset="-79"/>
                <a:cs typeface="Aharoni" pitchFamily="2" charset="-79"/>
              </a:rPr>
              <a:t> Temptation</a:t>
            </a:r>
          </a:p>
          <a:p>
            <a:r>
              <a:rPr lang="en-US" sz="2800" dirty="0" smtClean="0">
                <a:ln>
                  <a:solidFill>
                    <a:schemeClr val="tx1"/>
                  </a:solidFill>
                </a:ln>
                <a:solidFill>
                  <a:schemeClr val="accent1"/>
                </a:solidFill>
                <a:latin typeface="Aharoni" pitchFamily="2" charset="-79"/>
                <a:cs typeface="Aharoni" pitchFamily="2" charset="-79"/>
              </a:rPr>
              <a:t>73:3-12</a:t>
            </a:r>
            <a:endParaRPr lang="en-US" sz="2800" dirty="0">
              <a:ln>
                <a:solidFill>
                  <a:schemeClr val="tx1"/>
                </a:solidFill>
              </a:ln>
              <a:solidFill>
                <a:schemeClr val="accent1"/>
              </a:solidFill>
              <a:latin typeface="Aharoni" pitchFamily="2" charset="-79"/>
              <a:cs typeface="Aharoni" pitchFamily="2" charset="-79"/>
            </a:endParaRPr>
          </a:p>
        </p:txBody>
      </p:sp>
      <p:sp>
        <p:nvSpPr>
          <p:cNvPr id="3" name="Slide Number Placeholder 2"/>
          <p:cNvSpPr>
            <a:spLocks noGrp="1"/>
          </p:cNvSpPr>
          <p:nvPr>
            <p:ph type="sldNum" sz="quarter" idx="11"/>
          </p:nvPr>
        </p:nvSpPr>
        <p:spPr/>
        <p:txBody>
          <a:bodyPr/>
          <a:lstStyle/>
          <a:p>
            <a:fld id="{B6653ED5-B483-40E4-B955-14C8C2812A6F}" type="slidenum">
              <a:rPr lang="en-US" smtClean="0"/>
              <a:t>12</a:t>
            </a:fld>
            <a:endParaRPr lang="en-US"/>
          </a:p>
        </p:txBody>
      </p:sp>
    </p:spTree>
    <p:extLst>
      <p:ext uri="{BB962C8B-B14F-4D97-AF65-F5344CB8AC3E}">
        <p14:creationId xmlns:p14="http://schemas.microsoft.com/office/powerpoint/2010/main" val="157118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1500"/>
                                  </p:stCondLst>
                                  <p:childTnLst>
                                    <p:set>
                                      <p:cBhvr>
                                        <p:cTn id="6" dur="1" fill="hold">
                                          <p:stCondLst>
                                            <p:cond delay="0"/>
                                          </p:stCondLst>
                                        </p:cTn>
                                        <p:tgtEl>
                                          <p:spTgt spid="5">
                                            <p:graphicEl>
                                              <a:dgm id="{C734081C-8705-426A-9546-23DF7DE80184}"/>
                                            </p:graphicEl>
                                          </p:spTgt>
                                        </p:tgtEl>
                                        <p:attrNameLst>
                                          <p:attrName>style.visibility</p:attrName>
                                        </p:attrNameLst>
                                      </p:cBhvr>
                                      <p:to>
                                        <p:strVal val="visible"/>
                                      </p:to>
                                    </p:set>
                                    <p:anim calcmode="lin" valueType="num">
                                      <p:cBhvr>
                                        <p:cTn id="7" dur="500" fill="hold"/>
                                        <p:tgtEl>
                                          <p:spTgt spid="5">
                                            <p:graphicEl>
                                              <a:dgm id="{C734081C-8705-426A-9546-23DF7DE80184}"/>
                                            </p:graphicEl>
                                          </p:spTgt>
                                        </p:tgtEl>
                                        <p:attrNameLst>
                                          <p:attrName>ppt_w</p:attrName>
                                        </p:attrNameLst>
                                      </p:cBhvr>
                                      <p:tavLst>
                                        <p:tav tm="0">
                                          <p:val>
                                            <p:strVal val="4*#ppt_w"/>
                                          </p:val>
                                        </p:tav>
                                        <p:tav tm="100000">
                                          <p:val>
                                            <p:strVal val="#ppt_w"/>
                                          </p:val>
                                        </p:tav>
                                      </p:tavLst>
                                    </p:anim>
                                    <p:anim calcmode="lin" valueType="num">
                                      <p:cBhvr>
                                        <p:cTn id="8" dur="500" fill="hold"/>
                                        <p:tgtEl>
                                          <p:spTgt spid="5">
                                            <p:graphicEl>
                                              <a:dgm id="{C734081C-8705-426A-9546-23DF7DE80184}"/>
                                            </p:graphicEl>
                                          </p:spTgt>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500"/>
                                  </p:stCondLst>
                                  <p:childTnLst>
                                    <p:set>
                                      <p:cBhvr>
                                        <p:cTn id="10" dur="1" fill="hold">
                                          <p:stCondLst>
                                            <p:cond delay="0"/>
                                          </p:stCondLst>
                                        </p:cTn>
                                        <p:tgtEl>
                                          <p:spTgt spid="5">
                                            <p:graphicEl>
                                              <a:dgm id="{74EBEF58-C7A1-4E2A-9F3A-20C6320B772B}"/>
                                            </p:graphicEl>
                                          </p:spTgt>
                                        </p:tgtEl>
                                        <p:attrNameLst>
                                          <p:attrName>style.visibility</p:attrName>
                                        </p:attrNameLst>
                                      </p:cBhvr>
                                      <p:to>
                                        <p:strVal val="visible"/>
                                      </p:to>
                                    </p:set>
                                    <p:anim calcmode="lin" valueType="num">
                                      <p:cBhvr>
                                        <p:cTn id="11" dur="500" fill="hold"/>
                                        <p:tgtEl>
                                          <p:spTgt spid="5">
                                            <p:graphicEl>
                                              <a:dgm id="{74EBEF58-C7A1-4E2A-9F3A-20C6320B772B}"/>
                                            </p:graphicEl>
                                          </p:spTgt>
                                        </p:tgtEl>
                                        <p:attrNameLst>
                                          <p:attrName>ppt_w</p:attrName>
                                        </p:attrNameLst>
                                      </p:cBhvr>
                                      <p:tavLst>
                                        <p:tav tm="0">
                                          <p:val>
                                            <p:strVal val="4*#ppt_w"/>
                                          </p:val>
                                        </p:tav>
                                        <p:tav tm="100000">
                                          <p:val>
                                            <p:strVal val="#ppt_w"/>
                                          </p:val>
                                        </p:tav>
                                      </p:tavLst>
                                    </p:anim>
                                    <p:anim calcmode="lin" valueType="num">
                                      <p:cBhvr>
                                        <p:cTn id="12" dur="500" fill="hold"/>
                                        <p:tgtEl>
                                          <p:spTgt spid="5">
                                            <p:graphicEl>
                                              <a:dgm id="{74EBEF58-C7A1-4E2A-9F3A-20C6320B772B}"/>
                                            </p:graphicEl>
                                          </p:spTgt>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5">
                                            <p:graphicEl>
                                              <a:dgm id="{7FA1AC28-F1C3-4983-BF54-3F9EEE23674C}"/>
                                            </p:graphicEl>
                                          </p:spTgt>
                                        </p:tgtEl>
                                        <p:attrNameLst>
                                          <p:attrName>style.visibility</p:attrName>
                                        </p:attrNameLst>
                                      </p:cBhvr>
                                      <p:to>
                                        <p:strVal val="visible"/>
                                      </p:to>
                                    </p:set>
                                    <p:anim calcmode="lin" valueType="num">
                                      <p:cBhvr>
                                        <p:cTn id="15" dur="500" fill="hold"/>
                                        <p:tgtEl>
                                          <p:spTgt spid="5">
                                            <p:graphicEl>
                                              <a:dgm id="{7FA1AC28-F1C3-4983-BF54-3F9EEE23674C}"/>
                                            </p:graphicEl>
                                          </p:spTgt>
                                        </p:tgtEl>
                                        <p:attrNameLst>
                                          <p:attrName>ppt_w</p:attrName>
                                        </p:attrNameLst>
                                      </p:cBhvr>
                                      <p:tavLst>
                                        <p:tav tm="0">
                                          <p:val>
                                            <p:strVal val="4*#ppt_w"/>
                                          </p:val>
                                        </p:tav>
                                        <p:tav tm="100000">
                                          <p:val>
                                            <p:strVal val="#ppt_w"/>
                                          </p:val>
                                        </p:tav>
                                      </p:tavLst>
                                    </p:anim>
                                    <p:anim calcmode="lin" valueType="num">
                                      <p:cBhvr>
                                        <p:cTn id="16" dur="500" fill="hold"/>
                                        <p:tgtEl>
                                          <p:spTgt spid="5">
                                            <p:graphicEl>
                                              <a:dgm id="{7FA1AC28-F1C3-4983-BF54-3F9EEE23674C}"/>
                                            </p:graphicEl>
                                          </p:spTgt>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0"/>
                                  </p:stCondLst>
                                  <p:childTnLst>
                                    <p:set>
                                      <p:cBhvr>
                                        <p:cTn id="18" dur="1" fill="hold">
                                          <p:stCondLst>
                                            <p:cond delay="0"/>
                                          </p:stCondLst>
                                        </p:cTn>
                                        <p:tgtEl>
                                          <p:spTgt spid="5">
                                            <p:graphicEl>
                                              <a:dgm id="{3CF501DE-5C4E-4425-81B5-9500D4E37F6C}"/>
                                            </p:graphicEl>
                                          </p:spTgt>
                                        </p:tgtEl>
                                        <p:attrNameLst>
                                          <p:attrName>style.visibility</p:attrName>
                                        </p:attrNameLst>
                                      </p:cBhvr>
                                      <p:to>
                                        <p:strVal val="visible"/>
                                      </p:to>
                                    </p:set>
                                    <p:anim calcmode="lin" valueType="num">
                                      <p:cBhvr>
                                        <p:cTn id="19" dur="500" fill="hold"/>
                                        <p:tgtEl>
                                          <p:spTgt spid="5">
                                            <p:graphicEl>
                                              <a:dgm id="{3CF501DE-5C4E-4425-81B5-9500D4E37F6C}"/>
                                            </p:graphicEl>
                                          </p:spTgt>
                                        </p:tgtEl>
                                        <p:attrNameLst>
                                          <p:attrName>ppt_w</p:attrName>
                                        </p:attrNameLst>
                                      </p:cBhvr>
                                      <p:tavLst>
                                        <p:tav tm="0">
                                          <p:val>
                                            <p:strVal val="4*#ppt_w"/>
                                          </p:val>
                                        </p:tav>
                                        <p:tav tm="100000">
                                          <p:val>
                                            <p:strVal val="#ppt_w"/>
                                          </p:val>
                                        </p:tav>
                                      </p:tavLst>
                                    </p:anim>
                                    <p:anim calcmode="lin" valueType="num">
                                      <p:cBhvr>
                                        <p:cTn id="20" dur="500" fill="hold"/>
                                        <p:tgtEl>
                                          <p:spTgt spid="5">
                                            <p:graphicEl>
                                              <a:dgm id="{3CF501DE-5C4E-4425-81B5-9500D4E37F6C}"/>
                                            </p:graphicEl>
                                          </p:spTgt>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childTnLst>
                                    <p:set>
                                      <p:cBhvr>
                                        <p:cTn id="22" dur="1" fill="hold">
                                          <p:stCondLst>
                                            <p:cond delay="0"/>
                                          </p:stCondLst>
                                        </p:cTn>
                                        <p:tgtEl>
                                          <p:spTgt spid="5">
                                            <p:graphicEl>
                                              <a:dgm id="{EBD415FB-1010-4F2C-863C-076F894A438E}"/>
                                            </p:graphicEl>
                                          </p:spTgt>
                                        </p:tgtEl>
                                        <p:attrNameLst>
                                          <p:attrName>style.visibility</p:attrName>
                                        </p:attrNameLst>
                                      </p:cBhvr>
                                      <p:to>
                                        <p:strVal val="visible"/>
                                      </p:to>
                                    </p:set>
                                    <p:anim calcmode="lin" valueType="num">
                                      <p:cBhvr>
                                        <p:cTn id="23" dur="500" fill="hold"/>
                                        <p:tgtEl>
                                          <p:spTgt spid="5">
                                            <p:graphicEl>
                                              <a:dgm id="{EBD415FB-1010-4F2C-863C-076F894A438E}"/>
                                            </p:graphicEl>
                                          </p:spTgt>
                                        </p:tgtEl>
                                        <p:attrNameLst>
                                          <p:attrName>ppt_w</p:attrName>
                                        </p:attrNameLst>
                                      </p:cBhvr>
                                      <p:tavLst>
                                        <p:tav tm="0">
                                          <p:val>
                                            <p:strVal val="4*#ppt_w"/>
                                          </p:val>
                                        </p:tav>
                                        <p:tav tm="100000">
                                          <p:val>
                                            <p:strVal val="#ppt_w"/>
                                          </p:val>
                                        </p:tav>
                                      </p:tavLst>
                                    </p:anim>
                                    <p:anim calcmode="lin" valueType="num">
                                      <p:cBhvr>
                                        <p:cTn id="24" dur="500" fill="hold"/>
                                        <p:tgtEl>
                                          <p:spTgt spid="5">
                                            <p:graphicEl>
                                              <a:dgm id="{EBD415FB-1010-4F2C-863C-076F894A438E}"/>
                                            </p:graphicEl>
                                          </p:spTgt>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childTnLst>
                                    <p:set>
                                      <p:cBhvr>
                                        <p:cTn id="26" dur="1" fill="hold">
                                          <p:stCondLst>
                                            <p:cond delay="0"/>
                                          </p:stCondLst>
                                        </p:cTn>
                                        <p:tgtEl>
                                          <p:spTgt spid="5">
                                            <p:graphicEl>
                                              <a:dgm id="{A28B74F8-2212-4B2E-ADAC-EA845E91FFCA}"/>
                                            </p:graphicEl>
                                          </p:spTgt>
                                        </p:tgtEl>
                                        <p:attrNameLst>
                                          <p:attrName>style.visibility</p:attrName>
                                        </p:attrNameLst>
                                      </p:cBhvr>
                                      <p:to>
                                        <p:strVal val="visible"/>
                                      </p:to>
                                    </p:set>
                                    <p:anim calcmode="lin" valueType="num">
                                      <p:cBhvr>
                                        <p:cTn id="27" dur="500" fill="hold"/>
                                        <p:tgtEl>
                                          <p:spTgt spid="5">
                                            <p:graphicEl>
                                              <a:dgm id="{A28B74F8-2212-4B2E-ADAC-EA845E91FFCA}"/>
                                            </p:graphicEl>
                                          </p:spTgt>
                                        </p:tgtEl>
                                        <p:attrNameLst>
                                          <p:attrName>ppt_w</p:attrName>
                                        </p:attrNameLst>
                                      </p:cBhvr>
                                      <p:tavLst>
                                        <p:tav tm="0">
                                          <p:val>
                                            <p:strVal val="4*#ppt_w"/>
                                          </p:val>
                                        </p:tav>
                                        <p:tav tm="100000">
                                          <p:val>
                                            <p:strVal val="#ppt_w"/>
                                          </p:val>
                                        </p:tav>
                                      </p:tavLst>
                                    </p:anim>
                                    <p:anim calcmode="lin" valueType="num">
                                      <p:cBhvr>
                                        <p:cTn id="28" dur="500" fill="hold"/>
                                        <p:tgtEl>
                                          <p:spTgt spid="5">
                                            <p:graphicEl>
                                              <a:dgm id="{A28B74F8-2212-4B2E-ADAC-EA845E91FFCA}"/>
                                            </p:graphicEl>
                                          </p:spTgt>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5">
                                            <p:graphicEl>
                                              <a:dgm id="{0BD3FBCC-B5CC-403F-9E40-1C22438AFF23}"/>
                                            </p:graphicEl>
                                          </p:spTgt>
                                        </p:tgtEl>
                                        <p:attrNameLst>
                                          <p:attrName>style.visibility</p:attrName>
                                        </p:attrNameLst>
                                      </p:cBhvr>
                                      <p:to>
                                        <p:strVal val="visible"/>
                                      </p:to>
                                    </p:set>
                                    <p:anim calcmode="lin" valueType="num">
                                      <p:cBhvr>
                                        <p:cTn id="33" dur="500" fill="hold"/>
                                        <p:tgtEl>
                                          <p:spTgt spid="5">
                                            <p:graphicEl>
                                              <a:dgm id="{0BD3FBCC-B5CC-403F-9E40-1C22438AFF23}"/>
                                            </p:graphicEl>
                                          </p:spTgt>
                                        </p:tgtEl>
                                        <p:attrNameLst>
                                          <p:attrName>ppt_w</p:attrName>
                                        </p:attrNameLst>
                                      </p:cBhvr>
                                      <p:tavLst>
                                        <p:tav tm="0">
                                          <p:val>
                                            <p:strVal val="4*#ppt_w"/>
                                          </p:val>
                                        </p:tav>
                                        <p:tav tm="100000">
                                          <p:val>
                                            <p:strVal val="#ppt_w"/>
                                          </p:val>
                                        </p:tav>
                                      </p:tavLst>
                                    </p:anim>
                                    <p:anim calcmode="lin" valueType="num">
                                      <p:cBhvr>
                                        <p:cTn id="34" dur="500" fill="hold"/>
                                        <p:tgtEl>
                                          <p:spTgt spid="5">
                                            <p:graphicEl>
                                              <a:dgm id="{0BD3FBCC-B5CC-403F-9E40-1C22438AFF23}"/>
                                            </p:graphicEl>
                                          </p:spTgt>
                                        </p:tgtEl>
                                        <p:attrNameLst>
                                          <p:attrName>ppt_h</p:attrName>
                                        </p:attrNameLst>
                                      </p:cBhvr>
                                      <p:tavLst>
                                        <p:tav tm="0">
                                          <p:val>
                                            <p:strVal val="4*#ppt_h"/>
                                          </p:val>
                                        </p:tav>
                                        <p:tav tm="100000">
                                          <p:val>
                                            <p:strVal val="#ppt_h"/>
                                          </p:val>
                                        </p:tav>
                                      </p:tavLst>
                                    </p:anim>
                                  </p:childTnLst>
                                </p:cTn>
                              </p:par>
                              <p:par>
                                <p:cTn id="35" presetID="23" presetClass="entr" presetSubtype="32" fill="hold" grpId="0" nodeType="withEffect">
                                  <p:stCondLst>
                                    <p:cond delay="0"/>
                                  </p:stCondLst>
                                  <p:childTnLst>
                                    <p:set>
                                      <p:cBhvr>
                                        <p:cTn id="36" dur="1" fill="hold">
                                          <p:stCondLst>
                                            <p:cond delay="0"/>
                                          </p:stCondLst>
                                        </p:cTn>
                                        <p:tgtEl>
                                          <p:spTgt spid="5">
                                            <p:graphicEl>
                                              <a:dgm id="{E7A4F220-D4D0-4358-9F1B-E3D98CE1BA9B}"/>
                                            </p:graphicEl>
                                          </p:spTgt>
                                        </p:tgtEl>
                                        <p:attrNameLst>
                                          <p:attrName>style.visibility</p:attrName>
                                        </p:attrNameLst>
                                      </p:cBhvr>
                                      <p:to>
                                        <p:strVal val="visible"/>
                                      </p:to>
                                    </p:set>
                                    <p:anim calcmode="lin" valueType="num">
                                      <p:cBhvr>
                                        <p:cTn id="37" dur="500" fill="hold"/>
                                        <p:tgtEl>
                                          <p:spTgt spid="5">
                                            <p:graphicEl>
                                              <a:dgm id="{E7A4F220-D4D0-4358-9F1B-E3D98CE1BA9B}"/>
                                            </p:graphicEl>
                                          </p:spTgt>
                                        </p:tgtEl>
                                        <p:attrNameLst>
                                          <p:attrName>ppt_w</p:attrName>
                                        </p:attrNameLst>
                                      </p:cBhvr>
                                      <p:tavLst>
                                        <p:tav tm="0">
                                          <p:val>
                                            <p:strVal val="4*#ppt_w"/>
                                          </p:val>
                                        </p:tav>
                                        <p:tav tm="100000">
                                          <p:val>
                                            <p:strVal val="#ppt_w"/>
                                          </p:val>
                                        </p:tav>
                                      </p:tavLst>
                                    </p:anim>
                                    <p:anim calcmode="lin" valueType="num">
                                      <p:cBhvr>
                                        <p:cTn id="38" dur="500" fill="hold"/>
                                        <p:tgtEl>
                                          <p:spTgt spid="5">
                                            <p:graphicEl>
                                              <a:dgm id="{E7A4F220-D4D0-4358-9F1B-E3D98CE1BA9B}"/>
                                            </p:graphicEl>
                                          </p:spTgt>
                                        </p:tgtEl>
                                        <p:attrNameLst>
                                          <p:attrName>ppt_h</p:attrName>
                                        </p:attrNameLst>
                                      </p:cBhvr>
                                      <p:tavLst>
                                        <p:tav tm="0">
                                          <p:val>
                                            <p:strVal val="4*#ppt_h"/>
                                          </p:val>
                                        </p:tav>
                                        <p:tav tm="100000">
                                          <p:val>
                                            <p:strVal val="#ppt_h"/>
                                          </p:val>
                                        </p:tav>
                                      </p:tavLst>
                                    </p:anim>
                                  </p:childTnLst>
                                </p:cTn>
                              </p:par>
                              <p:par>
                                <p:cTn id="39" presetID="23" presetClass="entr" presetSubtype="32" fill="hold" grpId="0" nodeType="withEffect">
                                  <p:stCondLst>
                                    <p:cond delay="0"/>
                                  </p:stCondLst>
                                  <p:childTnLst>
                                    <p:set>
                                      <p:cBhvr>
                                        <p:cTn id="40" dur="1" fill="hold">
                                          <p:stCondLst>
                                            <p:cond delay="0"/>
                                          </p:stCondLst>
                                        </p:cTn>
                                        <p:tgtEl>
                                          <p:spTgt spid="5">
                                            <p:graphicEl>
                                              <a:dgm id="{FD34C819-004D-4DF3-8CAE-82EA9859D61D}"/>
                                            </p:graphicEl>
                                          </p:spTgt>
                                        </p:tgtEl>
                                        <p:attrNameLst>
                                          <p:attrName>style.visibility</p:attrName>
                                        </p:attrNameLst>
                                      </p:cBhvr>
                                      <p:to>
                                        <p:strVal val="visible"/>
                                      </p:to>
                                    </p:set>
                                    <p:anim calcmode="lin" valueType="num">
                                      <p:cBhvr>
                                        <p:cTn id="41" dur="500" fill="hold"/>
                                        <p:tgtEl>
                                          <p:spTgt spid="5">
                                            <p:graphicEl>
                                              <a:dgm id="{FD34C819-004D-4DF3-8CAE-82EA9859D61D}"/>
                                            </p:graphicEl>
                                          </p:spTgt>
                                        </p:tgtEl>
                                        <p:attrNameLst>
                                          <p:attrName>ppt_w</p:attrName>
                                        </p:attrNameLst>
                                      </p:cBhvr>
                                      <p:tavLst>
                                        <p:tav tm="0">
                                          <p:val>
                                            <p:strVal val="4*#ppt_w"/>
                                          </p:val>
                                        </p:tav>
                                        <p:tav tm="100000">
                                          <p:val>
                                            <p:strVal val="#ppt_w"/>
                                          </p:val>
                                        </p:tav>
                                      </p:tavLst>
                                    </p:anim>
                                    <p:anim calcmode="lin" valueType="num">
                                      <p:cBhvr>
                                        <p:cTn id="42" dur="500" fill="hold"/>
                                        <p:tgtEl>
                                          <p:spTgt spid="5">
                                            <p:graphicEl>
                                              <a:dgm id="{FD34C819-004D-4DF3-8CAE-82EA9859D61D}"/>
                                            </p:graphicEl>
                                          </p:spTgt>
                                        </p:tgtEl>
                                        <p:attrNameLst>
                                          <p:attrName>ppt_h</p:attrName>
                                        </p:attrNameLst>
                                      </p:cBhvr>
                                      <p:tavLst>
                                        <p:tav tm="0">
                                          <p:val>
                                            <p:strVal val="4*#ppt_h"/>
                                          </p:val>
                                        </p:tav>
                                        <p:tav tm="100000">
                                          <p:val>
                                            <p:strVal val="#ppt_h"/>
                                          </p:val>
                                        </p:tav>
                                      </p:tavLst>
                                    </p:anim>
                                  </p:childTnLst>
                                </p:cTn>
                              </p:par>
                            </p:childTnLst>
                          </p:cTn>
                        </p:par>
                        <p:par>
                          <p:cTn id="43" fill="hold">
                            <p:stCondLst>
                              <p:cond delay="500"/>
                            </p:stCondLst>
                            <p:childTnLst>
                              <p:par>
                                <p:cTn id="44" presetID="23" presetClass="entr" presetSubtype="32" fill="hold" grpId="0" nodeType="afterEffect">
                                  <p:stCondLst>
                                    <p:cond delay="0"/>
                                  </p:stCondLst>
                                  <p:childTnLst>
                                    <p:set>
                                      <p:cBhvr>
                                        <p:cTn id="45" dur="1" fill="hold">
                                          <p:stCondLst>
                                            <p:cond delay="0"/>
                                          </p:stCondLst>
                                        </p:cTn>
                                        <p:tgtEl>
                                          <p:spTgt spid="5">
                                            <p:graphicEl>
                                              <a:dgm id="{002C1E9E-A068-44A7-864D-BCB25F7FDFED}"/>
                                            </p:graphicEl>
                                          </p:spTgt>
                                        </p:tgtEl>
                                        <p:attrNameLst>
                                          <p:attrName>style.visibility</p:attrName>
                                        </p:attrNameLst>
                                      </p:cBhvr>
                                      <p:to>
                                        <p:strVal val="visible"/>
                                      </p:to>
                                    </p:set>
                                    <p:anim calcmode="lin" valueType="num">
                                      <p:cBhvr>
                                        <p:cTn id="46" dur="500" fill="hold"/>
                                        <p:tgtEl>
                                          <p:spTgt spid="5">
                                            <p:graphicEl>
                                              <a:dgm id="{002C1E9E-A068-44A7-864D-BCB25F7FDFED}"/>
                                            </p:graphicEl>
                                          </p:spTgt>
                                        </p:tgtEl>
                                        <p:attrNameLst>
                                          <p:attrName>ppt_w</p:attrName>
                                        </p:attrNameLst>
                                      </p:cBhvr>
                                      <p:tavLst>
                                        <p:tav tm="0">
                                          <p:val>
                                            <p:strVal val="4*#ppt_w"/>
                                          </p:val>
                                        </p:tav>
                                        <p:tav tm="100000">
                                          <p:val>
                                            <p:strVal val="#ppt_w"/>
                                          </p:val>
                                        </p:tav>
                                      </p:tavLst>
                                    </p:anim>
                                    <p:anim calcmode="lin" valueType="num">
                                      <p:cBhvr>
                                        <p:cTn id="47" dur="500" fill="hold"/>
                                        <p:tgtEl>
                                          <p:spTgt spid="5">
                                            <p:graphicEl>
                                              <a:dgm id="{002C1E9E-A068-44A7-864D-BCB25F7FDFED}"/>
                                            </p:graphicEl>
                                          </p:spTgt>
                                        </p:tgtEl>
                                        <p:attrNameLst>
                                          <p:attrName>ppt_h</p:attrName>
                                        </p:attrNameLst>
                                      </p:cBhvr>
                                      <p:tavLst>
                                        <p:tav tm="0">
                                          <p:val>
                                            <p:strVal val="4*#ppt_h"/>
                                          </p:val>
                                        </p:tav>
                                        <p:tav tm="100000">
                                          <p:val>
                                            <p:strVal val="#ppt_h"/>
                                          </p:val>
                                        </p:tav>
                                      </p:tavLst>
                                    </p:anim>
                                  </p:childTnLst>
                                </p:cTn>
                              </p:par>
                              <p:par>
                                <p:cTn id="48" presetID="23" presetClass="entr" presetSubtype="32" fill="hold" grpId="0" nodeType="withEffect">
                                  <p:stCondLst>
                                    <p:cond delay="0"/>
                                  </p:stCondLst>
                                  <p:childTnLst>
                                    <p:set>
                                      <p:cBhvr>
                                        <p:cTn id="49" dur="1" fill="hold">
                                          <p:stCondLst>
                                            <p:cond delay="0"/>
                                          </p:stCondLst>
                                        </p:cTn>
                                        <p:tgtEl>
                                          <p:spTgt spid="5">
                                            <p:graphicEl>
                                              <a:dgm id="{397300F2-3169-46F8-B7A3-D0C0800D0CC6}"/>
                                            </p:graphicEl>
                                          </p:spTgt>
                                        </p:tgtEl>
                                        <p:attrNameLst>
                                          <p:attrName>style.visibility</p:attrName>
                                        </p:attrNameLst>
                                      </p:cBhvr>
                                      <p:to>
                                        <p:strVal val="visible"/>
                                      </p:to>
                                    </p:set>
                                    <p:anim calcmode="lin" valueType="num">
                                      <p:cBhvr>
                                        <p:cTn id="50" dur="500" fill="hold"/>
                                        <p:tgtEl>
                                          <p:spTgt spid="5">
                                            <p:graphicEl>
                                              <a:dgm id="{397300F2-3169-46F8-B7A3-D0C0800D0CC6}"/>
                                            </p:graphicEl>
                                          </p:spTgt>
                                        </p:tgtEl>
                                        <p:attrNameLst>
                                          <p:attrName>ppt_w</p:attrName>
                                        </p:attrNameLst>
                                      </p:cBhvr>
                                      <p:tavLst>
                                        <p:tav tm="0">
                                          <p:val>
                                            <p:strVal val="4*#ppt_w"/>
                                          </p:val>
                                        </p:tav>
                                        <p:tav tm="100000">
                                          <p:val>
                                            <p:strVal val="#ppt_w"/>
                                          </p:val>
                                        </p:tav>
                                      </p:tavLst>
                                    </p:anim>
                                    <p:anim calcmode="lin" valueType="num">
                                      <p:cBhvr>
                                        <p:cTn id="51" dur="500" fill="hold"/>
                                        <p:tgtEl>
                                          <p:spTgt spid="5">
                                            <p:graphicEl>
                                              <a:dgm id="{397300F2-3169-46F8-B7A3-D0C0800D0CC6}"/>
                                            </p:graphicEl>
                                          </p:spTgt>
                                        </p:tgtEl>
                                        <p:attrNameLst>
                                          <p:attrName>ppt_h</p:attrName>
                                        </p:attrNameLst>
                                      </p:cBhvr>
                                      <p:tavLst>
                                        <p:tav tm="0">
                                          <p:val>
                                            <p:strVal val="4*#ppt_h"/>
                                          </p:val>
                                        </p:tav>
                                        <p:tav tm="100000">
                                          <p:val>
                                            <p:strVal val="#ppt_h"/>
                                          </p:val>
                                        </p:tav>
                                      </p:tavLst>
                                    </p:anim>
                                  </p:childTnLst>
                                </p:cTn>
                              </p:par>
                              <p:par>
                                <p:cTn id="52" presetID="23" presetClass="entr" presetSubtype="32" fill="hold" grpId="0" nodeType="withEffect">
                                  <p:stCondLst>
                                    <p:cond delay="0"/>
                                  </p:stCondLst>
                                  <p:childTnLst>
                                    <p:set>
                                      <p:cBhvr>
                                        <p:cTn id="53" dur="1" fill="hold">
                                          <p:stCondLst>
                                            <p:cond delay="0"/>
                                          </p:stCondLst>
                                        </p:cTn>
                                        <p:tgtEl>
                                          <p:spTgt spid="5">
                                            <p:graphicEl>
                                              <a:dgm id="{B2907A35-6F92-4803-8009-D729D893EA37}"/>
                                            </p:graphicEl>
                                          </p:spTgt>
                                        </p:tgtEl>
                                        <p:attrNameLst>
                                          <p:attrName>style.visibility</p:attrName>
                                        </p:attrNameLst>
                                      </p:cBhvr>
                                      <p:to>
                                        <p:strVal val="visible"/>
                                      </p:to>
                                    </p:set>
                                    <p:anim calcmode="lin" valueType="num">
                                      <p:cBhvr>
                                        <p:cTn id="54" dur="500" fill="hold"/>
                                        <p:tgtEl>
                                          <p:spTgt spid="5">
                                            <p:graphicEl>
                                              <a:dgm id="{B2907A35-6F92-4803-8009-D729D893EA37}"/>
                                            </p:graphicEl>
                                          </p:spTgt>
                                        </p:tgtEl>
                                        <p:attrNameLst>
                                          <p:attrName>ppt_w</p:attrName>
                                        </p:attrNameLst>
                                      </p:cBhvr>
                                      <p:tavLst>
                                        <p:tav tm="0">
                                          <p:val>
                                            <p:strVal val="4*#ppt_w"/>
                                          </p:val>
                                        </p:tav>
                                        <p:tav tm="100000">
                                          <p:val>
                                            <p:strVal val="#ppt_w"/>
                                          </p:val>
                                        </p:tav>
                                      </p:tavLst>
                                    </p:anim>
                                    <p:anim calcmode="lin" valueType="num">
                                      <p:cBhvr>
                                        <p:cTn id="55" dur="500" fill="hold"/>
                                        <p:tgtEl>
                                          <p:spTgt spid="5">
                                            <p:graphicEl>
                                              <a:dgm id="{B2907A35-6F92-4803-8009-D729D893EA37}"/>
                                            </p:graphicEl>
                                          </p:spTgt>
                                        </p:tgtEl>
                                        <p:attrNameLst>
                                          <p:attrName>ppt_h</p:attrName>
                                        </p:attrNameLst>
                                      </p:cBhvr>
                                      <p:tavLst>
                                        <p:tav tm="0">
                                          <p:val>
                                            <p:strVal val="4*#ppt_h"/>
                                          </p:val>
                                        </p:tav>
                                        <p:tav tm="100000">
                                          <p:val>
                                            <p:strVal val="#ppt_h"/>
                                          </p:val>
                                        </p:tav>
                                      </p:tavLst>
                                    </p:anim>
                                  </p:childTnLst>
                                </p:cTn>
                              </p:par>
                              <p:par>
                                <p:cTn id="56" presetID="23" presetClass="entr" presetSubtype="32" fill="hold" grpId="0" nodeType="withEffect">
                                  <p:stCondLst>
                                    <p:cond delay="0"/>
                                  </p:stCondLst>
                                  <p:childTnLst>
                                    <p:set>
                                      <p:cBhvr>
                                        <p:cTn id="57" dur="1" fill="hold">
                                          <p:stCondLst>
                                            <p:cond delay="0"/>
                                          </p:stCondLst>
                                        </p:cTn>
                                        <p:tgtEl>
                                          <p:spTgt spid="5">
                                            <p:graphicEl>
                                              <a:dgm id="{2CA92C0D-0805-46AF-8F71-7B898B161FDE}"/>
                                            </p:graphicEl>
                                          </p:spTgt>
                                        </p:tgtEl>
                                        <p:attrNameLst>
                                          <p:attrName>style.visibility</p:attrName>
                                        </p:attrNameLst>
                                      </p:cBhvr>
                                      <p:to>
                                        <p:strVal val="visible"/>
                                      </p:to>
                                    </p:set>
                                    <p:anim calcmode="lin" valueType="num">
                                      <p:cBhvr>
                                        <p:cTn id="58" dur="500" fill="hold"/>
                                        <p:tgtEl>
                                          <p:spTgt spid="5">
                                            <p:graphicEl>
                                              <a:dgm id="{2CA92C0D-0805-46AF-8F71-7B898B161FDE}"/>
                                            </p:graphicEl>
                                          </p:spTgt>
                                        </p:tgtEl>
                                        <p:attrNameLst>
                                          <p:attrName>ppt_w</p:attrName>
                                        </p:attrNameLst>
                                      </p:cBhvr>
                                      <p:tavLst>
                                        <p:tav tm="0">
                                          <p:val>
                                            <p:strVal val="4*#ppt_w"/>
                                          </p:val>
                                        </p:tav>
                                        <p:tav tm="100000">
                                          <p:val>
                                            <p:strVal val="#ppt_w"/>
                                          </p:val>
                                        </p:tav>
                                      </p:tavLst>
                                    </p:anim>
                                    <p:anim calcmode="lin" valueType="num">
                                      <p:cBhvr>
                                        <p:cTn id="59" dur="500" fill="hold"/>
                                        <p:tgtEl>
                                          <p:spTgt spid="5">
                                            <p:graphicEl>
                                              <a:dgm id="{2CA92C0D-0805-46AF-8F71-7B898B161FDE}"/>
                                            </p:graphicEl>
                                          </p:spTgt>
                                        </p:tgtEl>
                                        <p:attrNameLst>
                                          <p:attrName>ppt_h</p:attrName>
                                        </p:attrNameLst>
                                      </p:cBhvr>
                                      <p:tavLst>
                                        <p:tav tm="0">
                                          <p:val>
                                            <p:strVal val="4*#ppt_h"/>
                                          </p:val>
                                        </p:tav>
                                        <p:tav tm="100000">
                                          <p:val>
                                            <p:strVal val="#ppt_h"/>
                                          </p:val>
                                        </p:tav>
                                      </p:tavLst>
                                    </p:anim>
                                  </p:childTnLst>
                                </p:cTn>
                              </p:par>
                            </p:childTnLst>
                          </p:cTn>
                        </p:par>
                        <p:par>
                          <p:cTn id="60" fill="hold">
                            <p:stCondLst>
                              <p:cond delay="1000"/>
                            </p:stCondLst>
                            <p:childTnLst>
                              <p:par>
                                <p:cTn id="61" presetID="23" presetClass="entr" presetSubtype="32" fill="hold" grpId="0" nodeType="afterEffect">
                                  <p:stCondLst>
                                    <p:cond delay="0"/>
                                  </p:stCondLst>
                                  <p:childTnLst>
                                    <p:set>
                                      <p:cBhvr>
                                        <p:cTn id="62" dur="1" fill="hold">
                                          <p:stCondLst>
                                            <p:cond delay="0"/>
                                          </p:stCondLst>
                                        </p:cTn>
                                        <p:tgtEl>
                                          <p:spTgt spid="5">
                                            <p:graphicEl>
                                              <a:dgm id="{5EB667CB-6C55-430B-B086-91B9F0AE046E}"/>
                                            </p:graphicEl>
                                          </p:spTgt>
                                        </p:tgtEl>
                                        <p:attrNameLst>
                                          <p:attrName>style.visibility</p:attrName>
                                        </p:attrNameLst>
                                      </p:cBhvr>
                                      <p:to>
                                        <p:strVal val="visible"/>
                                      </p:to>
                                    </p:set>
                                    <p:anim calcmode="lin" valueType="num">
                                      <p:cBhvr>
                                        <p:cTn id="63" dur="500" fill="hold"/>
                                        <p:tgtEl>
                                          <p:spTgt spid="5">
                                            <p:graphicEl>
                                              <a:dgm id="{5EB667CB-6C55-430B-B086-91B9F0AE046E}"/>
                                            </p:graphicEl>
                                          </p:spTgt>
                                        </p:tgtEl>
                                        <p:attrNameLst>
                                          <p:attrName>ppt_w</p:attrName>
                                        </p:attrNameLst>
                                      </p:cBhvr>
                                      <p:tavLst>
                                        <p:tav tm="0">
                                          <p:val>
                                            <p:strVal val="4*#ppt_w"/>
                                          </p:val>
                                        </p:tav>
                                        <p:tav tm="100000">
                                          <p:val>
                                            <p:strVal val="#ppt_w"/>
                                          </p:val>
                                        </p:tav>
                                      </p:tavLst>
                                    </p:anim>
                                    <p:anim calcmode="lin" valueType="num">
                                      <p:cBhvr>
                                        <p:cTn id="64" dur="500" fill="hold"/>
                                        <p:tgtEl>
                                          <p:spTgt spid="5">
                                            <p:graphicEl>
                                              <a:dgm id="{5EB667CB-6C55-430B-B086-91B9F0AE046E}"/>
                                            </p:graphicEl>
                                          </p:spTgt>
                                        </p:tgtEl>
                                        <p:attrNameLst>
                                          <p:attrName>ppt_h</p:attrName>
                                        </p:attrNameLst>
                                      </p:cBhvr>
                                      <p:tavLst>
                                        <p:tav tm="0">
                                          <p:val>
                                            <p:strVal val="4*#ppt_h"/>
                                          </p:val>
                                        </p:tav>
                                        <p:tav tm="100000">
                                          <p:val>
                                            <p:strVal val="#ppt_h"/>
                                          </p:val>
                                        </p:tav>
                                      </p:tavLst>
                                    </p:anim>
                                  </p:childTnLst>
                                </p:cTn>
                              </p:par>
                              <p:par>
                                <p:cTn id="65" presetID="23" presetClass="entr" presetSubtype="32" fill="hold" grpId="0" nodeType="withEffect">
                                  <p:stCondLst>
                                    <p:cond delay="0"/>
                                  </p:stCondLst>
                                  <p:childTnLst>
                                    <p:set>
                                      <p:cBhvr>
                                        <p:cTn id="66" dur="1" fill="hold">
                                          <p:stCondLst>
                                            <p:cond delay="0"/>
                                          </p:stCondLst>
                                        </p:cTn>
                                        <p:tgtEl>
                                          <p:spTgt spid="5">
                                            <p:graphicEl>
                                              <a:dgm id="{10EE30C0-2945-455C-8EDB-51FB80889373}"/>
                                            </p:graphicEl>
                                          </p:spTgt>
                                        </p:tgtEl>
                                        <p:attrNameLst>
                                          <p:attrName>style.visibility</p:attrName>
                                        </p:attrNameLst>
                                      </p:cBhvr>
                                      <p:to>
                                        <p:strVal val="visible"/>
                                      </p:to>
                                    </p:set>
                                    <p:anim calcmode="lin" valueType="num">
                                      <p:cBhvr>
                                        <p:cTn id="67" dur="500" fill="hold"/>
                                        <p:tgtEl>
                                          <p:spTgt spid="5">
                                            <p:graphicEl>
                                              <a:dgm id="{10EE30C0-2945-455C-8EDB-51FB80889373}"/>
                                            </p:graphicEl>
                                          </p:spTgt>
                                        </p:tgtEl>
                                        <p:attrNameLst>
                                          <p:attrName>ppt_w</p:attrName>
                                        </p:attrNameLst>
                                      </p:cBhvr>
                                      <p:tavLst>
                                        <p:tav tm="0">
                                          <p:val>
                                            <p:strVal val="4*#ppt_w"/>
                                          </p:val>
                                        </p:tav>
                                        <p:tav tm="100000">
                                          <p:val>
                                            <p:strVal val="#ppt_w"/>
                                          </p:val>
                                        </p:tav>
                                      </p:tavLst>
                                    </p:anim>
                                    <p:anim calcmode="lin" valueType="num">
                                      <p:cBhvr>
                                        <p:cTn id="68" dur="500" fill="hold"/>
                                        <p:tgtEl>
                                          <p:spTgt spid="5">
                                            <p:graphicEl>
                                              <a:dgm id="{10EE30C0-2945-455C-8EDB-51FB80889373}"/>
                                            </p:graphicEl>
                                          </p:spTgt>
                                        </p:tgtEl>
                                        <p:attrNameLst>
                                          <p:attrName>ppt_h</p:attrName>
                                        </p:attrNameLst>
                                      </p:cBhvr>
                                      <p:tavLst>
                                        <p:tav tm="0">
                                          <p:val>
                                            <p:strVal val="4*#ppt_h"/>
                                          </p:val>
                                        </p:tav>
                                        <p:tav tm="100000">
                                          <p:val>
                                            <p:strVal val="#ppt_h"/>
                                          </p:val>
                                        </p:tav>
                                      </p:tavLst>
                                    </p:anim>
                                  </p:childTnLst>
                                </p:cTn>
                              </p:par>
                            </p:childTnLst>
                          </p:cTn>
                        </p:par>
                        <p:par>
                          <p:cTn id="69" fill="hold">
                            <p:stCondLst>
                              <p:cond delay="1500"/>
                            </p:stCondLst>
                            <p:childTnLst>
                              <p:par>
                                <p:cTn id="70" presetID="23" presetClass="entr" presetSubtype="32" fill="hold" grpId="0" nodeType="afterEffect">
                                  <p:stCondLst>
                                    <p:cond delay="0"/>
                                  </p:stCondLst>
                                  <p:childTnLst>
                                    <p:set>
                                      <p:cBhvr>
                                        <p:cTn id="71" dur="1" fill="hold">
                                          <p:stCondLst>
                                            <p:cond delay="0"/>
                                          </p:stCondLst>
                                        </p:cTn>
                                        <p:tgtEl>
                                          <p:spTgt spid="5">
                                            <p:graphicEl>
                                              <a:dgm id="{314D4F06-7A0C-4A82-ADDB-58924B6661DB}"/>
                                            </p:graphicEl>
                                          </p:spTgt>
                                        </p:tgtEl>
                                        <p:attrNameLst>
                                          <p:attrName>style.visibility</p:attrName>
                                        </p:attrNameLst>
                                      </p:cBhvr>
                                      <p:to>
                                        <p:strVal val="visible"/>
                                      </p:to>
                                    </p:set>
                                    <p:anim calcmode="lin" valueType="num">
                                      <p:cBhvr>
                                        <p:cTn id="72" dur="500" fill="hold"/>
                                        <p:tgtEl>
                                          <p:spTgt spid="5">
                                            <p:graphicEl>
                                              <a:dgm id="{314D4F06-7A0C-4A82-ADDB-58924B6661DB}"/>
                                            </p:graphicEl>
                                          </p:spTgt>
                                        </p:tgtEl>
                                        <p:attrNameLst>
                                          <p:attrName>ppt_w</p:attrName>
                                        </p:attrNameLst>
                                      </p:cBhvr>
                                      <p:tavLst>
                                        <p:tav tm="0">
                                          <p:val>
                                            <p:strVal val="4*#ppt_w"/>
                                          </p:val>
                                        </p:tav>
                                        <p:tav tm="100000">
                                          <p:val>
                                            <p:strVal val="#ppt_w"/>
                                          </p:val>
                                        </p:tav>
                                      </p:tavLst>
                                    </p:anim>
                                    <p:anim calcmode="lin" valueType="num">
                                      <p:cBhvr>
                                        <p:cTn id="73" dur="500" fill="hold"/>
                                        <p:tgtEl>
                                          <p:spTgt spid="5">
                                            <p:graphicEl>
                                              <a:dgm id="{314D4F06-7A0C-4A82-ADDB-58924B6661DB}"/>
                                            </p:graphicEl>
                                          </p:spTgt>
                                        </p:tgtEl>
                                        <p:attrNameLst>
                                          <p:attrName>ppt_h</p:attrName>
                                        </p:attrNameLst>
                                      </p:cBhvr>
                                      <p:tavLst>
                                        <p:tav tm="0">
                                          <p:val>
                                            <p:strVal val="4*#ppt_h"/>
                                          </p:val>
                                        </p:tav>
                                        <p:tav tm="100000">
                                          <p:val>
                                            <p:strVal val="#ppt_h"/>
                                          </p:val>
                                        </p:tav>
                                      </p:tavLst>
                                    </p:anim>
                                  </p:childTnLst>
                                </p:cTn>
                              </p:par>
                              <p:par>
                                <p:cTn id="74" presetID="23" presetClass="entr" presetSubtype="32" fill="hold" grpId="0" nodeType="withEffect">
                                  <p:stCondLst>
                                    <p:cond delay="0"/>
                                  </p:stCondLst>
                                  <p:childTnLst>
                                    <p:set>
                                      <p:cBhvr>
                                        <p:cTn id="75" dur="1" fill="hold">
                                          <p:stCondLst>
                                            <p:cond delay="0"/>
                                          </p:stCondLst>
                                        </p:cTn>
                                        <p:tgtEl>
                                          <p:spTgt spid="5">
                                            <p:graphicEl>
                                              <a:dgm id="{397A93DE-A83C-4365-9870-3CD7C30C26AC}"/>
                                            </p:graphicEl>
                                          </p:spTgt>
                                        </p:tgtEl>
                                        <p:attrNameLst>
                                          <p:attrName>style.visibility</p:attrName>
                                        </p:attrNameLst>
                                      </p:cBhvr>
                                      <p:to>
                                        <p:strVal val="visible"/>
                                      </p:to>
                                    </p:set>
                                    <p:anim calcmode="lin" valueType="num">
                                      <p:cBhvr>
                                        <p:cTn id="76" dur="500" fill="hold"/>
                                        <p:tgtEl>
                                          <p:spTgt spid="5">
                                            <p:graphicEl>
                                              <a:dgm id="{397A93DE-A83C-4365-9870-3CD7C30C26AC}"/>
                                            </p:graphicEl>
                                          </p:spTgt>
                                        </p:tgtEl>
                                        <p:attrNameLst>
                                          <p:attrName>ppt_w</p:attrName>
                                        </p:attrNameLst>
                                      </p:cBhvr>
                                      <p:tavLst>
                                        <p:tav tm="0">
                                          <p:val>
                                            <p:strVal val="4*#ppt_w"/>
                                          </p:val>
                                        </p:tav>
                                        <p:tav tm="100000">
                                          <p:val>
                                            <p:strVal val="#ppt_w"/>
                                          </p:val>
                                        </p:tav>
                                      </p:tavLst>
                                    </p:anim>
                                    <p:anim calcmode="lin" valueType="num">
                                      <p:cBhvr>
                                        <p:cTn id="77" dur="500" fill="hold"/>
                                        <p:tgtEl>
                                          <p:spTgt spid="5">
                                            <p:graphicEl>
                                              <a:dgm id="{397A93DE-A83C-4365-9870-3CD7C30C26AC}"/>
                                            </p:graphicEl>
                                          </p:spTgt>
                                        </p:tgtEl>
                                        <p:attrNameLst>
                                          <p:attrName>ppt_h</p:attrName>
                                        </p:attrNameLst>
                                      </p:cBhvr>
                                      <p:tavLst>
                                        <p:tav tm="0">
                                          <p:val>
                                            <p:strVal val="4*#ppt_h"/>
                                          </p:val>
                                        </p:tav>
                                        <p:tav tm="100000">
                                          <p:val>
                                            <p:strVal val="#ppt_h"/>
                                          </p:val>
                                        </p:tav>
                                      </p:tavLst>
                                    </p:anim>
                                  </p:childTnLst>
                                </p:cTn>
                              </p:par>
                            </p:childTnLst>
                          </p:cTn>
                        </p:par>
                        <p:par>
                          <p:cTn id="78" fill="hold">
                            <p:stCondLst>
                              <p:cond delay="2000"/>
                            </p:stCondLst>
                            <p:childTnLst>
                              <p:par>
                                <p:cTn id="79" presetID="23" presetClass="entr" presetSubtype="32" fill="hold" grpId="0" nodeType="afterEffect">
                                  <p:stCondLst>
                                    <p:cond delay="0"/>
                                  </p:stCondLst>
                                  <p:childTnLst>
                                    <p:set>
                                      <p:cBhvr>
                                        <p:cTn id="80" dur="1" fill="hold">
                                          <p:stCondLst>
                                            <p:cond delay="0"/>
                                          </p:stCondLst>
                                        </p:cTn>
                                        <p:tgtEl>
                                          <p:spTgt spid="5">
                                            <p:graphicEl>
                                              <a:dgm id="{4B577D06-8378-4CC3-AF55-077EC4E9F8FC}"/>
                                            </p:graphicEl>
                                          </p:spTgt>
                                        </p:tgtEl>
                                        <p:attrNameLst>
                                          <p:attrName>style.visibility</p:attrName>
                                        </p:attrNameLst>
                                      </p:cBhvr>
                                      <p:to>
                                        <p:strVal val="visible"/>
                                      </p:to>
                                    </p:set>
                                    <p:anim calcmode="lin" valueType="num">
                                      <p:cBhvr>
                                        <p:cTn id="81" dur="500" fill="hold"/>
                                        <p:tgtEl>
                                          <p:spTgt spid="5">
                                            <p:graphicEl>
                                              <a:dgm id="{4B577D06-8378-4CC3-AF55-077EC4E9F8FC}"/>
                                            </p:graphicEl>
                                          </p:spTgt>
                                        </p:tgtEl>
                                        <p:attrNameLst>
                                          <p:attrName>ppt_w</p:attrName>
                                        </p:attrNameLst>
                                      </p:cBhvr>
                                      <p:tavLst>
                                        <p:tav tm="0">
                                          <p:val>
                                            <p:strVal val="4*#ppt_w"/>
                                          </p:val>
                                        </p:tav>
                                        <p:tav tm="100000">
                                          <p:val>
                                            <p:strVal val="#ppt_w"/>
                                          </p:val>
                                        </p:tav>
                                      </p:tavLst>
                                    </p:anim>
                                    <p:anim calcmode="lin" valueType="num">
                                      <p:cBhvr>
                                        <p:cTn id="82" dur="500" fill="hold"/>
                                        <p:tgtEl>
                                          <p:spTgt spid="5">
                                            <p:graphicEl>
                                              <a:dgm id="{4B577D06-8378-4CC3-AF55-077EC4E9F8FC}"/>
                                            </p:graphicEl>
                                          </p:spTgt>
                                        </p:tgtEl>
                                        <p:attrNameLst>
                                          <p:attrName>ppt_h</p:attrName>
                                        </p:attrNameLst>
                                      </p:cBhvr>
                                      <p:tavLst>
                                        <p:tav tm="0">
                                          <p:val>
                                            <p:strVal val="4*#ppt_h"/>
                                          </p:val>
                                        </p:tav>
                                        <p:tav tm="100000">
                                          <p:val>
                                            <p:strVal val="#ppt_h"/>
                                          </p:val>
                                        </p:tav>
                                      </p:tavLst>
                                    </p:anim>
                                  </p:childTnLst>
                                </p:cTn>
                              </p:par>
                              <p:par>
                                <p:cTn id="83" presetID="23" presetClass="entr" presetSubtype="32" fill="hold" grpId="0" nodeType="withEffect">
                                  <p:stCondLst>
                                    <p:cond delay="0"/>
                                  </p:stCondLst>
                                  <p:childTnLst>
                                    <p:set>
                                      <p:cBhvr>
                                        <p:cTn id="84" dur="1" fill="hold">
                                          <p:stCondLst>
                                            <p:cond delay="0"/>
                                          </p:stCondLst>
                                        </p:cTn>
                                        <p:tgtEl>
                                          <p:spTgt spid="5">
                                            <p:graphicEl>
                                              <a:dgm id="{4B0C07F4-78C2-4E92-91A0-62635138BA60}"/>
                                            </p:graphicEl>
                                          </p:spTgt>
                                        </p:tgtEl>
                                        <p:attrNameLst>
                                          <p:attrName>style.visibility</p:attrName>
                                        </p:attrNameLst>
                                      </p:cBhvr>
                                      <p:to>
                                        <p:strVal val="visible"/>
                                      </p:to>
                                    </p:set>
                                    <p:anim calcmode="lin" valueType="num">
                                      <p:cBhvr>
                                        <p:cTn id="85" dur="500" fill="hold"/>
                                        <p:tgtEl>
                                          <p:spTgt spid="5">
                                            <p:graphicEl>
                                              <a:dgm id="{4B0C07F4-78C2-4E92-91A0-62635138BA60}"/>
                                            </p:graphicEl>
                                          </p:spTgt>
                                        </p:tgtEl>
                                        <p:attrNameLst>
                                          <p:attrName>ppt_w</p:attrName>
                                        </p:attrNameLst>
                                      </p:cBhvr>
                                      <p:tavLst>
                                        <p:tav tm="0">
                                          <p:val>
                                            <p:strVal val="4*#ppt_w"/>
                                          </p:val>
                                        </p:tav>
                                        <p:tav tm="100000">
                                          <p:val>
                                            <p:strVal val="#ppt_w"/>
                                          </p:val>
                                        </p:tav>
                                      </p:tavLst>
                                    </p:anim>
                                    <p:anim calcmode="lin" valueType="num">
                                      <p:cBhvr>
                                        <p:cTn id="86" dur="500" fill="hold"/>
                                        <p:tgtEl>
                                          <p:spTgt spid="5">
                                            <p:graphicEl>
                                              <a:dgm id="{4B0C07F4-78C2-4E92-91A0-62635138BA60}"/>
                                            </p:graphicEl>
                                          </p:spTgt>
                                        </p:tgtEl>
                                        <p:attrNameLst>
                                          <p:attrName>ppt_h</p:attrName>
                                        </p:attrNameLst>
                                      </p:cBhvr>
                                      <p:tavLst>
                                        <p:tav tm="0">
                                          <p:val>
                                            <p:strVal val="4*#ppt_h"/>
                                          </p:val>
                                        </p:tav>
                                        <p:tav tm="100000">
                                          <p:val>
                                            <p:strVal val="#ppt_h"/>
                                          </p:val>
                                        </p:tav>
                                      </p:tavLst>
                                    </p:anim>
                                  </p:childTnLst>
                                </p:cTn>
                              </p:par>
                              <p:par>
                                <p:cTn id="87" presetID="23" presetClass="entr" presetSubtype="32" fill="hold" grpId="0" nodeType="withEffect">
                                  <p:stCondLst>
                                    <p:cond delay="0"/>
                                  </p:stCondLst>
                                  <p:childTnLst>
                                    <p:set>
                                      <p:cBhvr>
                                        <p:cTn id="88" dur="1" fill="hold">
                                          <p:stCondLst>
                                            <p:cond delay="0"/>
                                          </p:stCondLst>
                                        </p:cTn>
                                        <p:tgtEl>
                                          <p:spTgt spid="5">
                                            <p:graphicEl>
                                              <a:dgm id="{2B0479BF-F051-45E9-90B9-3D96DCFDBE0C}"/>
                                            </p:graphicEl>
                                          </p:spTgt>
                                        </p:tgtEl>
                                        <p:attrNameLst>
                                          <p:attrName>style.visibility</p:attrName>
                                        </p:attrNameLst>
                                      </p:cBhvr>
                                      <p:to>
                                        <p:strVal val="visible"/>
                                      </p:to>
                                    </p:set>
                                    <p:anim calcmode="lin" valueType="num">
                                      <p:cBhvr>
                                        <p:cTn id="89" dur="500" fill="hold"/>
                                        <p:tgtEl>
                                          <p:spTgt spid="5">
                                            <p:graphicEl>
                                              <a:dgm id="{2B0479BF-F051-45E9-90B9-3D96DCFDBE0C}"/>
                                            </p:graphicEl>
                                          </p:spTgt>
                                        </p:tgtEl>
                                        <p:attrNameLst>
                                          <p:attrName>ppt_w</p:attrName>
                                        </p:attrNameLst>
                                      </p:cBhvr>
                                      <p:tavLst>
                                        <p:tav tm="0">
                                          <p:val>
                                            <p:strVal val="4*#ppt_w"/>
                                          </p:val>
                                        </p:tav>
                                        <p:tav tm="100000">
                                          <p:val>
                                            <p:strVal val="#ppt_w"/>
                                          </p:val>
                                        </p:tav>
                                      </p:tavLst>
                                    </p:anim>
                                    <p:anim calcmode="lin" valueType="num">
                                      <p:cBhvr>
                                        <p:cTn id="90" dur="500" fill="hold"/>
                                        <p:tgtEl>
                                          <p:spTgt spid="5">
                                            <p:graphicEl>
                                              <a:dgm id="{2B0479BF-F051-45E9-90B9-3D96DCFDBE0C}"/>
                                            </p:graphic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Asaph’s</a:t>
            </a:r>
            <a:r>
              <a:rPr lang="en-US" dirty="0" smtClean="0"/>
              <a:t> Observation of the Wicked</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Their great prosperity (73:3, 7)</a:t>
            </a:r>
          </a:p>
          <a:p>
            <a:r>
              <a:rPr lang="en-US" dirty="0" smtClean="0"/>
              <a:t>Their seemingly lack of pangs (bands, </a:t>
            </a:r>
            <a:r>
              <a:rPr lang="en-US" dirty="0" err="1" smtClean="0"/>
              <a:t>YLT</a:t>
            </a:r>
            <a:r>
              <a:rPr lang="en-US" dirty="0" smtClean="0"/>
              <a:t>) in their death</a:t>
            </a:r>
          </a:p>
          <a:p>
            <a:pPr lvl="1"/>
            <a:r>
              <a:rPr lang="en-US" dirty="0" smtClean="0"/>
              <a:t>Their ease at death did not match the proportion of their wickedness</a:t>
            </a:r>
          </a:p>
          <a:p>
            <a:r>
              <a:rPr lang="en-US" dirty="0" smtClean="0"/>
              <a:t>Their might is firm</a:t>
            </a:r>
          </a:p>
          <a:p>
            <a:pPr lvl="1"/>
            <a:r>
              <a:rPr lang="en-US" dirty="0" smtClean="0"/>
              <a:t>Their strength is strong and plentiful</a:t>
            </a:r>
          </a:p>
          <a:p>
            <a:r>
              <a:rPr lang="en-US" dirty="0" smtClean="0"/>
              <a:t>Not in trouble/plagued (cf. 73:12)</a:t>
            </a:r>
          </a:p>
          <a:p>
            <a:pPr lvl="1"/>
            <a:r>
              <a:rPr lang="en-US" dirty="0" smtClean="0"/>
              <a:t>Ecclesiastes 7:15</a:t>
            </a:r>
          </a:p>
          <a:p>
            <a:r>
              <a:rPr lang="en-US" dirty="0" smtClean="0"/>
              <a:t>Their pride for a necklace; violence for a garment</a:t>
            </a:r>
          </a:p>
          <a:p>
            <a:pPr lvl="1"/>
            <a:r>
              <a:rPr lang="en-US" dirty="0"/>
              <a:t>“They seem to imagine that they are better than others, and that they are treated in this manner “because” they are better than </a:t>
            </a:r>
            <a:r>
              <a:rPr lang="en-US" dirty="0" smtClean="0"/>
              <a:t>others” (Barnes)</a:t>
            </a:r>
          </a:p>
          <a:p>
            <a:r>
              <a:rPr lang="en-US" dirty="0" smtClean="0"/>
              <a:t>Their scoffing (mocking) (73:8, 9; cf. Rev. 13:6)</a:t>
            </a:r>
          </a:p>
          <a:p>
            <a:pPr lvl="1"/>
            <a:r>
              <a:rPr lang="en-US" dirty="0" smtClean="0"/>
              <a:t>Free course of their speech</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653ED5-B483-40E4-B955-14C8C2812A6F}" type="slidenum">
              <a:rPr lang="en-US" smtClean="0"/>
              <a:t>13</a:t>
            </a:fld>
            <a:endParaRPr lang="en-US"/>
          </a:p>
        </p:txBody>
      </p:sp>
    </p:spTree>
    <p:extLst>
      <p:ext uri="{BB962C8B-B14F-4D97-AF65-F5344CB8AC3E}">
        <p14:creationId xmlns:p14="http://schemas.microsoft.com/office/powerpoint/2010/main" val="238651656"/>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9200" y="457200"/>
            <a:ext cx="4114800" cy="160568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400" b="1" dirty="0" smtClean="0">
                <a:solidFill>
                  <a:schemeClr val="accent1"/>
                </a:solidFill>
                <a:effectLst>
                  <a:outerShdw blurRad="38100" dist="38100" dir="2700000" algn="tl">
                    <a:srgbClr val="000000">
                      <a:alpha val="43137"/>
                    </a:srgbClr>
                  </a:outerShdw>
                </a:effectLst>
              </a:rPr>
              <a:t>Parallel Perplexity</a:t>
            </a:r>
            <a:endParaRPr lang="en-US" sz="44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r>
              <a:rPr lang="en-US" sz="2400" b="1" baseline="30000" dirty="0"/>
              <a:t>7</a:t>
            </a:r>
            <a:r>
              <a:rPr lang="en-US" sz="2400" dirty="0"/>
              <a:t>  </a:t>
            </a:r>
            <a:r>
              <a:rPr lang="en-US" sz="2400" dirty="0" smtClean="0"/>
              <a:t>Why </a:t>
            </a:r>
            <a:r>
              <a:rPr lang="en-US" sz="2400" dirty="0"/>
              <a:t>do the wicked live and become old, </a:t>
            </a:r>
            <a:r>
              <a:rPr lang="en-US" sz="2400" dirty="0" smtClean="0"/>
              <a:t>yes</a:t>
            </a:r>
            <a:r>
              <a:rPr lang="en-US" sz="2400" dirty="0"/>
              <a:t>, become mighty in </a:t>
            </a:r>
            <a:r>
              <a:rPr lang="en-US" sz="2400" dirty="0" smtClean="0"/>
              <a:t>power? </a:t>
            </a:r>
            <a:r>
              <a:rPr lang="en-US" sz="2400" b="1" baseline="30000" dirty="0" smtClean="0"/>
              <a:t>8</a:t>
            </a:r>
            <a:r>
              <a:rPr lang="en-US" sz="2400" dirty="0" smtClean="0"/>
              <a:t>  </a:t>
            </a:r>
            <a:r>
              <a:rPr lang="en-US" sz="2400" dirty="0"/>
              <a:t>Their descendants are established with them in their sight, </a:t>
            </a:r>
            <a:r>
              <a:rPr lang="en-US" sz="2400" dirty="0" smtClean="0"/>
              <a:t>and </a:t>
            </a:r>
            <a:r>
              <a:rPr lang="en-US" sz="2400" dirty="0"/>
              <a:t>their offspring before their eyes</a:t>
            </a:r>
            <a:r>
              <a:rPr lang="en-US" sz="2400" dirty="0" smtClean="0"/>
              <a:t>. </a:t>
            </a:r>
            <a:r>
              <a:rPr lang="en-US" sz="2400" b="1" baseline="30000" dirty="0" smtClean="0"/>
              <a:t>9</a:t>
            </a:r>
            <a:r>
              <a:rPr lang="en-US" sz="2400" dirty="0" smtClean="0"/>
              <a:t>  </a:t>
            </a:r>
            <a:r>
              <a:rPr lang="en-US" sz="2400" dirty="0"/>
              <a:t>Their houses are safe from fear, </a:t>
            </a:r>
            <a:r>
              <a:rPr lang="en-US" sz="2400" dirty="0" smtClean="0"/>
              <a:t>neither </a:t>
            </a:r>
            <a:r>
              <a:rPr lang="en-US" sz="2400" dirty="0"/>
              <a:t>is the rod of God upon them</a:t>
            </a:r>
            <a:r>
              <a:rPr lang="en-US" sz="2400" dirty="0" smtClean="0"/>
              <a:t>. </a:t>
            </a:r>
            <a:r>
              <a:rPr lang="en-US" sz="2400" b="1" baseline="30000" dirty="0" smtClean="0"/>
              <a:t>10 </a:t>
            </a:r>
            <a:r>
              <a:rPr lang="en-US" sz="2400" dirty="0" smtClean="0"/>
              <a:t> </a:t>
            </a:r>
            <a:r>
              <a:rPr lang="en-US" sz="2400" dirty="0"/>
              <a:t>Their bull breeds without failure; </a:t>
            </a:r>
            <a:r>
              <a:rPr lang="en-US" sz="2400" dirty="0" smtClean="0"/>
              <a:t>their </a:t>
            </a:r>
            <a:r>
              <a:rPr lang="en-US" sz="2400" dirty="0"/>
              <a:t>cow calves without </a:t>
            </a:r>
            <a:r>
              <a:rPr lang="en-US" sz="2400" dirty="0" smtClean="0"/>
              <a:t>miscarriage. </a:t>
            </a:r>
            <a:r>
              <a:rPr lang="en-US" sz="2400" b="1" baseline="30000" dirty="0" smtClean="0"/>
              <a:t>11</a:t>
            </a:r>
            <a:r>
              <a:rPr lang="en-US" sz="2400" dirty="0" smtClean="0"/>
              <a:t>  </a:t>
            </a:r>
            <a:r>
              <a:rPr lang="en-US" sz="2400" dirty="0"/>
              <a:t>They send forth their little ones like a flock, </a:t>
            </a:r>
            <a:r>
              <a:rPr lang="en-US" sz="2400" dirty="0" smtClean="0"/>
              <a:t>and </a:t>
            </a:r>
            <a:r>
              <a:rPr lang="en-US" sz="2400" dirty="0"/>
              <a:t>their children </a:t>
            </a:r>
            <a:r>
              <a:rPr lang="en-US" sz="2400" dirty="0" smtClean="0"/>
              <a:t>dance. </a:t>
            </a:r>
            <a:r>
              <a:rPr lang="en-US" sz="2400" b="1" baseline="30000" dirty="0" smtClean="0"/>
              <a:t>12</a:t>
            </a:r>
            <a:r>
              <a:rPr lang="en-US" sz="2400" dirty="0" smtClean="0"/>
              <a:t>  </a:t>
            </a:r>
            <a:r>
              <a:rPr lang="en-US" sz="2400" dirty="0"/>
              <a:t>They sing to the tambourine and harp, </a:t>
            </a:r>
            <a:r>
              <a:rPr lang="en-US" sz="2400" dirty="0" smtClean="0"/>
              <a:t>and </a:t>
            </a:r>
            <a:r>
              <a:rPr lang="en-US" sz="2400" dirty="0"/>
              <a:t>rejoice to the sound of the </a:t>
            </a:r>
            <a:r>
              <a:rPr lang="en-US" sz="2400" dirty="0" smtClean="0"/>
              <a:t>flute. </a:t>
            </a:r>
            <a:r>
              <a:rPr lang="en-US" sz="2400" b="1" baseline="30000" dirty="0" smtClean="0"/>
              <a:t>13</a:t>
            </a:r>
            <a:r>
              <a:rPr lang="en-US" sz="2400" dirty="0" smtClean="0"/>
              <a:t>  </a:t>
            </a:r>
            <a:r>
              <a:rPr lang="en-US" sz="2400" dirty="0"/>
              <a:t>They spend their days in wealth, </a:t>
            </a:r>
            <a:r>
              <a:rPr lang="en-US" sz="2400" dirty="0" smtClean="0"/>
              <a:t>and </a:t>
            </a:r>
            <a:r>
              <a:rPr lang="en-US" sz="2400" dirty="0"/>
              <a:t>in a moment go down to the </a:t>
            </a:r>
            <a:r>
              <a:rPr lang="en-US" sz="2400" dirty="0" smtClean="0"/>
              <a:t>grave. </a:t>
            </a:r>
            <a:r>
              <a:rPr lang="en-US" sz="2400" b="1" baseline="30000" dirty="0" smtClean="0"/>
              <a:t>14</a:t>
            </a:r>
            <a:r>
              <a:rPr lang="en-US" sz="2400" dirty="0" smtClean="0"/>
              <a:t>  </a:t>
            </a:r>
            <a:r>
              <a:rPr lang="en-US" sz="2400" dirty="0"/>
              <a:t>Yet they say to God, ‘Depart from us, </a:t>
            </a:r>
            <a:r>
              <a:rPr lang="en-US" sz="2400" dirty="0" smtClean="0"/>
              <a:t>for </a:t>
            </a:r>
            <a:r>
              <a:rPr lang="en-US" sz="2400" dirty="0"/>
              <a:t>we do not desire the knowledge of Your </a:t>
            </a:r>
            <a:r>
              <a:rPr lang="en-US" sz="2400" dirty="0" smtClean="0"/>
              <a:t>ways. </a:t>
            </a:r>
            <a:r>
              <a:rPr lang="en-US" sz="2400" b="1" baseline="30000" dirty="0" smtClean="0"/>
              <a:t>15</a:t>
            </a:r>
            <a:r>
              <a:rPr lang="en-US" sz="2400" dirty="0" smtClean="0"/>
              <a:t>  </a:t>
            </a:r>
            <a:r>
              <a:rPr lang="en-US" sz="2400" dirty="0"/>
              <a:t>Who is the Almighty, that we should serve Him? And what profit do we have if we pray to Him?’</a:t>
            </a:r>
          </a:p>
          <a:p>
            <a:pPr marL="0" indent="0">
              <a:buNone/>
            </a:pPr>
            <a:r>
              <a:rPr lang="en-US" sz="2400" b="1" dirty="0" smtClean="0"/>
              <a:t>Job 21:7-15</a:t>
            </a:r>
            <a:endParaRPr lang="en-US" sz="2400" b="1" dirty="0"/>
          </a:p>
        </p:txBody>
      </p:sp>
      <p:pic>
        <p:nvPicPr>
          <p:cNvPr id="2050" name="Picture 2" descr="C:\Users\Steven\AppData\Local\Microsoft\Windows\Temporary Internet Files\Content.IE5\XH07KMEE\MC900200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57200"/>
            <a:ext cx="1817827" cy="16056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7800" y="762000"/>
            <a:ext cx="17526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t>The Easy Life Of The Wicked</a:t>
            </a:r>
            <a:endParaRPr lang="en-US" dirty="0"/>
          </a:p>
        </p:txBody>
      </p:sp>
      <p:sp>
        <p:nvSpPr>
          <p:cNvPr id="6" name="Slide Number Placeholder 5"/>
          <p:cNvSpPr>
            <a:spLocks noGrp="1"/>
          </p:cNvSpPr>
          <p:nvPr>
            <p:ph type="sldNum" sz="quarter" idx="11"/>
          </p:nvPr>
        </p:nvSpPr>
        <p:spPr/>
        <p:txBody>
          <a:bodyPr/>
          <a:lstStyle/>
          <a:p>
            <a:fld id="{B6653ED5-B483-40E4-B955-14C8C2812A6F}" type="slidenum">
              <a:rPr lang="en-US" smtClean="0"/>
              <a:t>14</a:t>
            </a:fld>
            <a:endParaRPr lang="en-US"/>
          </a:p>
        </p:txBody>
      </p:sp>
    </p:spTree>
    <p:extLst>
      <p:ext uri="{BB962C8B-B14F-4D97-AF65-F5344CB8AC3E}">
        <p14:creationId xmlns:p14="http://schemas.microsoft.com/office/powerpoint/2010/main" val="2847731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5" descr="C:\Users\Steven\AppData\Local\Microsoft\Windows\Temporary Internet Files\Content.IE5\XH07KMEE\MP9003088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57472"/>
            <a:ext cx="3657600" cy="2395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2850536775"/>
              </p:ext>
            </p:extLst>
          </p:nvPr>
        </p:nvGraphicFramePr>
        <p:xfrm>
          <a:off x="2667000" y="1600200"/>
          <a:ext cx="6553200" cy="4144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609600" y="2362200"/>
            <a:ext cx="3409908" cy="954107"/>
          </a:xfrm>
          <a:prstGeom prst="rect">
            <a:avLst/>
          </a:prstGeom>
          <a:noFill/>
        </p:spPr>
        <p:txBody>
          <a:bodyPr wrap="none" rtlCol="0">
            <a:spAutoFit/>
          </a:bodyPr>
          <a:lstStyle/>
          <a:p>
            <a:r>
              <a:rPr lang="en-US" sz="2800" b="1" dirty="0" smtClean="0">
                <a:ln>
                  <a:solidFill>
                    <a:schemeClr val="tx1"/>
                  </a:solidFill>
                </a:ln>
                <a:solidFill>
                  <a:schemeClr val="accent1"/>
                </a:solidFill>
                <a:latin typeface="Aharoni" pitchFamily="2" charset="-79"/>
                <a:cs typeface="Aharoni" pitchFamily="2" charset="-79"/>
              </a:rPr>
              <a:t>Second</a:t>
            </a:r>
            <a:r>
              <a:rPr lang="en-US" sz="2800" dirty="0" smtClean="0">
                <a:ln>
                  <a:solidFill>
                    <a:schemeClr val="tx1"/>
                  </a:solidFill>
                </a:ln>
                <a:solidFill>
                  <a:schemeClr val="accent1"/>
                </a:solidFill>
                <a:latin typeface="Aharoni" pitchFamily="2" charset="-79"/>
                <a:cs typeface="Aharoni" pitchFamily="2" charset="-79"/>
              </a:rPr>
              <a:t> Temptation</a:t>
            </a:r>
          </a:p>
          <a:p>
            <a:r>
              <a:rPr lang="en-US" sz="2800" dirty="0" smtClean="0">
                <a:ln>
                  <a:solidFill>
                    <a:schemeClr val="tx1"/>
                  </a:solidFill>
                </a:ln>
                <a:solidFill>
                  <a:schemeClr val="accent1"/>
                </a:solidFill>
                <a:latin typeface="Aharoni" pitchFamily="2" charset="-79"/>
                <a:cs typeface="Aharoni" pitchFamily="2" charset="-79"/>
              </a:rPr>
              <a:t>73:13, 14</a:t>
            </a:r>
            <a:endParaRPr lang="en-US" sz="2800" dirty="0">
              <a:ln>
                <a:solidFill>
                  <a:schemeClr val="tx1"/>
                </a:solidFill>
              </a:ln>
              <a:solidFill>
                <a:schemeClr val="accent1"/>
              </a:solidFill>
              <a:latin typeface="Aharoni" pitchFamily="2" charset="-79"/>
              <a:cs typeface="Aharoni" pitchFamily="2" charset="-79"/>
            </a:endParaRPr>
          </a:p>
        </p:txBody>
      </p:sp>
      <p:sp>
        <p:nvSpPr>
          <p:cNvPr id="3" name="TextBox 2"/>
          <p:cNvSpPr txBox="1"/>
          <p:nvPr/>
        </p:nvSpPr>
        <p:spPr>
          <a:xfrm>
            <a:off x="4343400" y="6019800"/>
            <a:ext cx="4697696" cy="369332"/>
          </a:xfrm>
          <a:prstGeom prst="rect">
            <a:avLst/>
          </a:prstGeom>
          <a:noFill/>
        </p:spPr>
        <p:txBody>
          <a:bodyPr wrap="none" rtlCol="0">
            <a:spAutoFit/>
          </a:bodyPr>
          <a:lstStyle/>
          <a:p>
            <a:r>
              <a:rPr lang="en-US" dirty="0" smtClean="0"/>
              <a:t>What is the practical benefit of being righteous?</a:t>
            </a:r>
            <a:endParaRPr lang="en-US" dirty="0"/>
          </a:p>
        </p:txBody>
      </p:sp>
      <p:sp>
        <p:nvSpPr>
          <p:cNvPr id="2" name="Title 1"/>
          <p:cNvSpPr>
            <a:spLocks noGrp="1"/>
          </p:cNvSpPr>
          <p:nvPr>
            <p:ph type="title"/>
          </p:nvPr>
        </p:nvSpPr>
        <p:spPr/>
        <p:txBody>
          <a:bodyPr>
            <a:normAutofit fontScale="90000"/>
          </a:bodyPr>
          <a:lstStyle/>
          <a:p>
            <a:r>
              <a:rPr lang="en-US" sz="4000" b="1" dirty="0" smtClean="0"/>
              <a:t>PSALM 73:3-16</a:t>
            </a:r>
            <a:r>
              <a:rPr lang="en-US" dirty="0" smtClean="0"/>
              <a:t/>
            </a:r>
            <a:br>
              <a:rPr lang="en-US" dirty="0" smtClean="0"/>
            </a:br>
            <a:r>
              <a:rPr lang="en-US" dirty="0" smtClean="0"/>
              <a:t>Life’s Seemingly Injustice: A Saint’s Perplexity</a:t>
            </a:r>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15</a:t>
            </a:fld>
            <a:endParaRPr lang="en-US"/>
          </a:p>
        </p:txBody>
      </p:sp>
    </p:spTree>
    <p:extLst>
      <p:ext uri="{BB962C8B-B14F-4D97-AF65-F5344CB8AC3E}">
        <p14:creationId xmlns:p14="http://schemas.microsoft.com/office/powerpoint/2010/main" val="25848944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
                                            <p:graphicEl>
                                              <a:dgm id="{C734081C-8705-426A-9546-23DF7DE80184}"/>
                                            </p:graphicEl>
                                          </p:spTgt>
                                        </p:tgtEl>
                                        <p:attrNameLst>
                                          <p:attrName>style.visibility</p:attrName>
                                        </p:attrNameLst>
                                      </p:cBhvr>
                                      <p:to>
                                        <p:strVal val="visible"/>
                                      </p:to>
                                    </p:set>
                                    <p:anim calcmode="lin" valueType="num">
                                      <p:cBhvr>
                                        <p:cTn id="7" dur="500" fill="hold"/>
                                        <p:tgtEl>
                                          <p:spTgt spid="5">
                                            <p:graphicEl>
                                              <a:dgm id="{C734081C-8705-426A-9546-23DF7DE80184}"/>
                                            </p:graphicEl>
                                          </p:spTgt>
                                        </p:tgtEl>
                                        <p:attrNameLst>
                                          <p:attrName>ppt_w</p:attrName>
                                        </p:attrNameLst>
                                      </p:cBhvr>
                                      <p:tavLst>
                                        <p:tav tm="0">
                                          <p:val>
                                            <p:strVal val="4*#ppt_w"/>
                                          </p:val>
                                        </p:tav>
                                        <p:tav tm="100000">
                                          <p:val>
                                            <p:strVal val="#ppt_w"/>
                                          </p:val>
                                        </p:tav>
                                      </p:tavLst>
                                    </p:anim>
                                    <p:anim calcmode="lin" valueType="num">
                                      <p:cBhvr>
                                        <p:cTn id="8" dur="500" fill="hold"/>
                                        <p:tgtEl>
                                          <p:spTgt spid="5">
                                            <p:graphicEl>
                                              <a:dgm id="{C734081C-8705-426A-9546-23DF7DE80184}"/>
                                            </p:graphicEl>
                                          </p:spTgt>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5">
                                            <p:graphicEl>
                                              <a:dgm id="{74EBEF58-C7A1-4E2A-9F3A-20C6320B772B}"/>
                                            </p:graphicEl>
                                          </p:spTgt>
                                        </p:tgtEl>
                                        <p:attrNameLst>
                                          <p:attrName>style.visibility</p:attrName>
                                        </p:attrNameLst>
                                      </p:cBhvr>
                                      <p:to>
                                        <p:strVal val="visible"/>
                                      </p:to>
                                    </p:set>
                                    <p:anim calcmode="lin" valueType="num">
                                      <p:cBhvr>
                                        <p:cTn id="11" dur="500" fill="hold"/>
                                        <p:tgtEl>
                                          <p:spTgt spid="5">
                                            <p:graphicEl>
                                              <a:dgm id="{74EBEF58-C7A1-4E2A-9F3A-20C6320B772B}"/>
                                            </p:graphicEl>
                                          </p:spTgt>
                                        </p:tgtEl>
                                        <p:attrNameLst>
                                          <p:attrName>ppt_w</p:attrName>
                                        </p:attrNameLst>
                                      </p:cBhvr>
                                      <p:tavLst>
                                        <p:tav tm="0">
                                          <p:val>
                                            <p:strVal val="4*#ppt_w"/>
                                          </p:val>
                                        </p:tav>
                                        <p:tav tm="100000">
                                          <p:val>
                                            <p:strVal val="#ppt_w"/>
                                          </p:val>
                                        </p:tav>
                                      </p:tavLst>
                                    </p:anim>
                                    <p:anim calcmode="lin" valueType="num">
                                      <p:cBhvr>
                                        <p:cTn id="12" dur="500" fill="hold"/>
                                        <p:tgtEl>
                                          <p:spTgt spid="5">
                                            <p:graphicEl>
                                              <a:dgm id="{74EBEF58-C7A1-4E2A-9F3A-20C6320B772B}"/>
                                            </p:graphicEl>
                                          </p:spTgt>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0"/>
                                  </p:stCondLst>
                                  <p:childTnLst>
                                    <p:set>
                                      <p:cBhvr>
                                        <p:cTn id="14" dur="1" fill="hold">
                                          <p:stCondLst>
                                            <p:cond delay="0"/>
                                          </p:stCondLst>
                                        </p:cTn>
                                        <p:tgtEl>
                                          <p:spTgt spid="5">
                                            <p:graphicEl>
                                              <a:dgm id="{7FA1AC28-F1C3-4983-BF54-3F9EEE23674C}"/>
                                            </p:graphicEl>
                                          </p:spTgt>
                                        </p:tgtEl>
                                        <p:attrNameLst>
                                          <p:attrName>style.visibility</p:attrName>
                                        </p:attrNameLst>
                                      </p:cBhvr>
                                      <p:to>
                                        <p:strVal val="visible"/>
                                      </p:to>
                                    </p:set>
                                    <p:anim calcmode="lin" valueType="num">
                                      <p:cBhvr>
                                        <p:cTn id="15" dur="500" fill="hold"/>
                                        <p:tgtEl>
                                          <p:spTgt spid="5">
                                            <p:graphicEl>
                                              <a:dgm id="{7FA1AC28-F1C3-4983-BF54-3F9EEE23674C}"/>
                                            </p:graphicEl>
                                          </p:spTgt>
                                        </p:tgtEl>
                                        <p:attrNameLst>
                                          <p:attrName>ppt_w</p:attrName>
                                        </p:attrNameLst>
                                      </p:cBhvr>
                                      <p:tavLst>
                                        <p:tav tm="0">
                                          <p:val>
                                            <p:strVal val="4*#ppt_w"/>
                                          </p:val>
                                        </p:tav>
                                        <p:tav tm="100000">
                                          <p:val>
                                            <p:strVal val="#ppt_w"/>
                                          </p:val>
                                        </p:tav>
                                      </p:tavLst>
                                    </p:anim>
                                    <p:anim calcmode="lin" valueType="num">
                                      <p:cBhvr>
                                        <p:cTn id="16" dur="500" fill="hold"/>
                                        <p:tgtEl>
                                          <p:spTgt spid="5">
                                            <p:graphicEl>
                                              <a:dgm id="{7FA1AC28-F1C3-4983-BF54-3F9EEE23674C}"/>
                                            </p:graphicEl>
                                          </p:spTgt>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0"/>
                                  </p:stCondLst>
                                  <p:childTnLst>
                                    <p:set>
                                      <p:cBhvr>
                                        <p:cTn id="18" dur="1" fill="hold">
                                          <p:stCondLst>
                                            <p:cond delay="0"/>
                                          </p:stCondLst>
                                        </p:cTn>
                                        <p:tgtEl>
                                          <p:spTgt spid="5">
                                            <p:graphicEl>
                                              <a:dgm id="{79019ED9-64AE-4600-86C2-6954433040F8}"/>
                                            </p:graphicEl>
                                          </p:spTgt>
                                        </p:tgtEl>
                                        <p:attrNameLst>
                                          <p:attrName>style.visibility</p:attrName>
                                        </p:attrNameLst>
                                      </p:cBhvr>
                                      <p:to>
                                        <p:strVal val="visible"/>
                                      </p:to>
                                    </p:set>
                                    <p:anim calcmode="lin" valueType="num">
                                      <p:cBhvr>
                                        <p:cTn id="19" dur="500" fill="hold"/>
                                        <p:tgtEl>
                                          <p:spTgt spid="5">
                                            <p:graphicEl>
                                              <a:dgm id="{79019ED9-64AE-4600-86C2-6954433040F8}"/>
                                            </p:graphicEl>
                                          </p:spTgt>
                                        </p:tgtEl>
                                        <p:attrNameLst>
                                          <p:attrName>ppt_w</p:attrName>
                                        </p:attrNameLst>
                                      </p:cBhvr>
                                      <p:tavLst>
                                        <p:tav tm="0">
                                          <p:val>
                                            <p:strVal val="4*#ppt_w"/>
                                          </p:val>
                                        </p:tav>
                                        <p:tav tm="100000">
                                          <p:val>
                                            <p:strVal val="#ppt_w"/>
                                          </p:val>
                                        </p:tav>
                                      </p:tavLst>
                                    </p:anim>
                                    <p:anim calcmode="lin" valueType="num">
                                      <p:cBhvr>
                                        <p:cTn id="20" dur="500" fill="hold"/>
                                        <p:tgtEl>
                                          <p:spTgt spid="5">
                                            <p:graphicEl>
                                              <a:dgm id="{79019ED9-64AE-4600-86C2-6954433040F8}"/>
                                            </p:graphicEl>
                                          </p:spTgt>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childTnLst>
                                    <p:set>
                                      <p:cBhvr>
                                        <p:cTn id="22" dur="1" fill="hold">
                                          <p:stCondLst>
                                            <p:cond delay="0"/>
                                          </p:stCondLst>
                                        </p:cTn>
                                        <p:tgtEl>
                                          <p:spTgt spid="5">
                                            <p:graphicEl>
                                              <a:dgm id="{3CF501DE-5C4E-4425-81B5-9500D4E37F6C}"/>
                                            </p:graphicEl>
                                          </p:spTgt>
                                        </p:tgtEl>
                                        <p:attrNameLst>
                                          <p:attrName>style.visibility</p:attrName>
                                        </p:attrNameLst>
                                      </p:cBhvr>
                                      <p:to>
                                        <p:strVal val="visible"/>
                                      </p:to>
                                    </p:set>
                                    <p:anim calcmode="lin" valueType="num">
                                      <p:cBhvr>
                                        <p:cTn id="23" dur="500" fill="hold"/>
                                        <p:tgtEl>
                                          <p:spTgt spid="5">
                                            <p:graphicEl>
                                              <a:dgm id="{3CF501DE-5C4E-4425-81B5-9500D4E37F6C}"/>
                                            </p:graphicEl>
                                          </p:spTgt>
                                        </p:tgtEl>
                                        <p:attrNameLst>
                                          <p:attrName>ppt_w</p:attrName>
                                        </p:attrNameLst>
                                      </p:cBhvr>
                                      <p:tavLst>
                                        <p:tav tm="0">
                                          <p:val>
                                            <p:strVal val="4*#ppt_w"/>
                                          </p:val>
                                        </p:tav>
                                        <p:tav tm="100000">
                                          <p:val>
                                            <p:strVal val="#ppt_w"/>
                                          </p:val>
                                        </p:tav>
                                      </p:tavLst>
                                    </p:anim>
                                    <p:anim calcmode="lin" valueType="num">
                                      <p:cBhvr>
                                        <p:cTn id="24" dur="500" fill="hold"/>
                                        <p:tgtEl>
                                          <p:spTgt spid="5">
                                            <p:graphicEl>
                                              <a:dgm id="{3CF501DE-5C4E-4425-81B5-9500D4E37F6C}"/>
                                            </p:graphicEl>
                                          </p:spTgt>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childTnLst>
                                    <p:set>
                                      <p:cBhvr>
                                        <p:cTn id="26" dur="1" fill="hold">
                                          <p:stCondLst>
                                            <p:cond delay="0"/>
                                          </p:stCondLst>
                                        </p:cTn>
                                        <p:tgtEl>
                                          <p:spTgt spid="5">
                                            <p:graphicEl>
                                              <a:dgm id="{EBD415FB-1010-4F2C-863C-076F894A438E}"/>
                                            </p:graphicEl>
                                          </p:spTgt>
                                        </p:tgtEl>
                                        <p:attrNameLst>
                                          <p:attrName>style.visibility</p:attrName>
                                        </p:attrNameLst>
                                      </p:cBhvr>
                                      <p:to>
                                        <p:strVal val="visible"/>
                                      </p:to>
                                    </p:set>
                                    <p:anim calcmode="lin" valueType="num">
                                      <p:cBhvr>
                                        <p:cTn id="27" dur="500" fill="hold"/>
                                        <p:tgtEl>
                                          <p:spTgt spid="5">
                                            <p:graphicEl>
                                              <a:dgm id="{EBD415FB-1010-4F2C-863C-076F894A438E}"/>
                                            </p:graphicEl>
                                          </p:spTgt>
                                        </p:tgtEl>
                                        <p:attrNameLst>
                                          <p:attrName>ppt_w</p:attrName>
                                        </p:attrNameLst>
                                      </p:cBhvr>
                                      <p:tavLst>
                                        <p:tav tm="0">
                                          <p:val>
                                            <p:strVal val="4*#ppt_w"/>
                                          </p:val>
                                        </p:tav>
                                        <p:tav tm="100000">
                                          <p:val>
                                            <p:strVal val="#ppt_w"/>
                                          </p:val>
                                        </p:tav>
                                      </p:tavLst>
                                    </p:anim>
                                    <p:anim calcmode="lin" valueType="num">
                                      <p:cBhvr>
                                        <p:cTn id="28" dur="500" fill="hold"/>
                                        <p:tgtEl>
                                          <p:spTgt spid="5">
                                            <p:graphicEl>
                                              <a:dgm id="{EBD415FB-1010-4F2C-863C-076F894A438E}"/>
                                            </p:graphicEl>
                                          </p:spTgt>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0"/>
                                  </p:stCondLst>
                                  <p:childTnLst>
                                    <p:set>
                                      <p:cBhvr>
                                        <p:cTn id="30" dur="1" fill="hold">
                                          <p:stCondLst>
                                            <p:cond delay="0"/>
                                          </p:stCondLst>
                                        </p:cTn>
                                        <p:tgtEl>
                                          <p:spTgt spid="5">
                                            <p:graphicEl>
                                              <a:dgm id="{A28B74F8-2212-4B2E-ADAC-EA845E91FFCA}"/>
                                            </p:graphicEl>
                                          </p:spTgt>
                                        </p:tgtEl>
                                        <p:attrNameLst>
                                          <p:attrName>style.visibility</p:attrName>
                                        </p:attrNameLst>
                                      </p:cBhvr>
                                      <p:to>
                                        <p:strVal val="visible"/>
                                      </p:to>
                                    </p:set>
                                    <p:anim calcmode="lin" valueType="num">
                                      <p:cBhvr>
                                        <p:cTn id="31" dur="500" fill="hold"/>
                                        <p:tgtEl>
                                          <p:spTgt spid="5">
                                            <p:graphicEl>
                                              <a:dgm id="{A28B74F8-2212-4B2E-ADAC-EA845E91FFCA}"/>
                                            </p:graphicEl>
                                          </p:spTgt>
                                        </p:tgtEl>
                                        <p:attrNameLst>
                                          <p:attrName>ppt_w</p:attrName>
                                        </p:attrNameLst>
                                      </p:cBhvr>
                                      <p:tavLst>
                                        <p:tav tm="0">
                                          <p:val>
                                            <p:strVal val="4*#ppt_w"/>
                                          </p:val>
                                        </p:tav>
                                        <p:tav tm="100000">
                                          <p:val>
                                            <p:strVal val="#ppt_w"/>
                                          </p:val>
                                        </p:tav>
                                      </p:tavLst>
                                    </p:anim>
                                    <p:anim calcmode="lin" valueType="num">
                                      <p:cBhvr>
                                        <p:cTn id="32" dur="500" fill="hold"/>
                                        <p:tgtEl>
                                          <p:spTgt spid="5">
                                            <p:graphicEl>
                                              <a:dgm id="{A28B74F8-2212-4B2E-ADAC-EA845E91FFCA}"/>
                                            </p:graphicEl>
                                          </p:spTgt>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grpId="0" nodeType="afterEffect">
                                  <p:stCondLst>
                                    <p:cond delay="0"/>
                                  </p:stCondLst>
                                  <p:childTnLst>
                                    <p:set>
                                      <p:cBhvr>
                                        <p:cTn id="35" dur="1" fill="hold">
                                          <p:stCondLst>
                                            <p:cond delay="0"/>
                                          </p:stCondLst>
                                        </p:cTn>
                                        <p:tgtEl>
                                          <p:spTgt spid="5">
                                            <p:graphicEl>
                                              <a:dgm id="{0BD3FBCC-B5CC-403F-9E40-1C22438AFF23}"/>
                                            </p:graphicEl>
                                          </p:spTgt>
                                        </p:tgtEl>
                                        <p:attrNameLst>
                                          <p:attrName>style.visibility</p:attrName>
                                        </p:attrNameLst>
                                      </p:cBhvr>
                                      <p:to>
                                        <p:strVal val="visible"/>
                                      </p:to>
                                    </p:set>
                                    <p:anim calcmode="lin" valueType="num">
                                      <p:cBhvr>
                                        <p:cTn id="36" dur="500" fill="hold"/>
                                        <p:tgtEl>
                                          <p:spTgt spid="5">
                                            <p:graphicEl>
                                              <a:dgm id="{0BD3FBCC-B5CC-403F-9E40-1C22438AFF23}"/>
                                            </p:graphicEl>
                                          </p:spTgt>
                                        </p:tgtEl>
                                        <p:attrNameLst>
                                          <p:attrName>ppt_w</p:attrName>
                                        </p:attrNameLst>
                                      </p:cBhvr>
                                      <p:tavLst>
                                        <p:tav tm="0">
                                          <p:val>
                                            <p:strVal val="4*#ppt_w"/>
                                          </p:val>
                                        </p:tav>
                                        <p:tav tm="100000">
                                          <p:val>
                                            <p:strVal val="#ppt_w"/>
                                          </p:val>
                                        </p:tav>
                                      </p:tavLst>
                                    </p:anim>
                                    <p:anim calcmode="lin" valueType="num">
                                      <p:cBhvr>
                                        <p:cTn id="37" dur="500" fill="hold"/>
                                        <p:tgtEl>
                                          <p:spTgt spid="5">
                                            <p:graphicEl>
                                              <a:dgm id="{0BD3FBCC-B5CC-403F-9E40-1C22438AFF23}"/>
                                            </p:graphicEl>
                                          </p:spTgt>
                                        </p:tgtEl>
                                        <p:attrNameLst>
                                          <p:attrName>ppt_h</p:attrName>
                                        </p:attrNameLst>
                                      </p:cBhvr>
                                      <p:tavLst>
                                        <p:tav tm="0">
                                          <p:val>
                                            <p:strVal val="4*#ppt_h"/>
                                          </p:val>
                                        </p:tav>
                                        <p:tav tm="100000">
                                          <p:val>
                                            <p:strVal val="#ppt_h"/>
                                          </p:val>
                                        </p:tav>
                                      </p:tavLst>
                                    </p:anim>
                                  </p:childTnLst>
                                </p:cTn>
                              </p:par>
                              <p:par>
                                <p:cTn id="38" presetID="23" presetClass="entr" presetSubtype="32" fill="hold" grpId="0" nodeType="withEffect">
                                  <p:stCondLst>
                                    <p:cond delay="0"/>
                                  </p:stCondLst>
                                  <p:childTnLst>
                                    <p:set>
                                      <p:cBhvr>
                                        <p:cTn id="39" dur="1" fill="hold">
                                          <p:stCondLst>
                                            <p:cond delay="0"/>
                                          </p:stCondLst>
                                        </p:cTn>
                                        <p:tgtEl>
                                          <p:spTgt spid="5">
                                            <p:graphicEl>
                                              <a:dgm id="{E7A4F220-D4D0-4358-9F1B-E3D98CE1BA9B}"/>
                                            </p:graphicEl>
                                          </p:spTgt>
                                        </p:tgtEl>
                                        <p:attrNameLst>
                                          <p:attrName>style.visibility</p:attrName>
                                        </p:attrNameLst>
                                      </p:cBhvr>
                                      <p:to>
                                        <p:strVal val="visible"/>
                                      </p:to>
                                    </p:set>
                                    <p:anim calcmode="lin" valueType="num">
                                      <p:cBhvr>
                                        <p:cTn id="40" dur="500" fill="hold"/>
                                        <p:tgtEl>
                                          <p:spTgt spid="5">
                                            <p:graphicEl>
                                              <a:dgm id="{E7A4F220-D4D0-4358-9F1B-E3D98CE1BA9B}"/>
                                            </p:graphicEl>
                                          </p:spTgt>
                                        </p:tgtEl>
                                        <p:attrNameLst>
                                          <p:attrName>ppt_w</p:attrName>
                                        </p:attrNameLst>
                                      </p:cBhvr>
                                      <p:tavLst>
                                        <p:tav tm="0">
                                          <p:val>
                                            <p:strVal val="4*#ppt_w"/>
                                          </p:val>
                                        </p:tav>
                                        <p:tav tm="100000">
                                          <p:val>
                                            <p:strVal val="#ppt_w"/>
                                          </p:val>
                                        </p:tav>
                                      </p:tavLst>
                                    </p:anim>
                                    <p:anim calcmode="lin" valueType="num">
                                      <p:cBhvr>
                                        <p:cTn id="41" dur="500" fill="hold"/>
                                        <p:tgtEl>
                                          <p:spTgt spid="5">
                                            <p:graphicEl>
                                              <a:dgm id="{E7A4F220-D4D0-4358-9F1B-E3D98CE1BA9B}"/>
                                            </p:graphicEl>
                                          </p:spTgt>
                                        </p:tgtEl>
                                        <p:attrNameLst>
                                          <p:attrName>ppt_h</p:attrName>
                                        </p:attrNameLst>
                                      </p:cBhvr>
                                      <p:tavLst>
                                        <p:tav tm="0">
                                          <p:val>
                                            <p:strVal val="4*#ppt_h"/>
                                          </p:val>
                                        </p:tav>
                                        <p:tav tm="100000">
                                          <p:val>
                                            <p:strVal val="#ppt_h"/>
                                          </p:val>
                                        </p:tav>
                                      </p:tavLst>
                                    </p:anim>
                                  </p:childTnLst>
                                </p:cTn>
                              </p:par>
                              <p:par>
                                <p:cTn id="42" presetID="23" presetClass="entr" presetSubtype="32" fill="hold" grpId="0" nodeType="withEffect">
                                  <p:stCondLst>
                                    <p:cond delay="0"/>
                                  </p:stCondLst>
                                  <p:childTnLst>
                                    <p:set>
                                      <p:cBhvr>
                                        <p:cTn id="43" dur="1" fill="hold">
                                          <p:stCondLst>
                                            <p:cond delay="0"/>
                                          </p:stCondLst>
                                        </p:cTn>
                                        <p:tgtEl>
                                          <p:spTgt spid="5">
                                            <p:graphicEl>
                                              <a:dgm id="{FD34C819-004D-4DF3-8CAE-82EA9859D61D}"/>
                                            </p:graphicEl>
                                          </p:spTgt>
                                        </p:tgtEl>
                                        <p:attrNameLst>
                                          <p:attrName>style.visibility</p:attrName>
                                        </p:attrNameLst>
                                      </p:cBhvr>
                                      <p:to>
                                        <p:strVal val="visible"/>
                                      </p:to>
                                    </p:set>
                                    <p:anim calcmode="lin" valueType="num">
                                      <p:cBhvr>
                                        <p:cTn id="44" dur="500" fill="hold"/>
                                        <p:tgtEl>
                                          <p:spTgt spid="5">
                                            <p:graphicEl>
                                              <a:dgm id="{FD34C819-004D-4DF3-8CAE-82EA9859D61D}"/>
                                            </p:graphicEl>
                                          </p:spTgt>
                                        </p:tgtEl>
                                        <p:attrNameLst>
                                          <p:attrName>ppt_w</p:attrName>
                                        </p:attrNameLst>
                                      </p:cBhvr>
                                      <p:tavLst>
                                        <p:tav tm="0">
                                          <p:val>
                                            <p:strVal val="4*#ppt_w"/>
                                          </p:val>
                                        </p:tav>
                                        <p:tav tm="100000">
                                          <p:val>
                                            <p:strVal val="#ppt_w"/>
                                          </p:val>
                                        </p:tav>
                                      </p:tavLst>
                                    </p:anim>
                                    <p:anim calcmode="lin" valueType="num">
                                      <p:cBhvr>
                                        <p:cTn id="45" dur="500" fill="hold"/>
                                        <p:tgtEl>
                                          <p:spTgt spid="5">
                                            <p:graphicEl>
                                              <a:dgm id="{FD34C819-004D-4DF3-8CAE-82EA9859D61D}"/>
                                            </p:graphicEl>
                                          </p:spTgt>
                                        </p:tgtEl>
                                        <p:attrNameLst>
                                          <p:attrName>ppt_h</p:attrName>
                                        </p:attrNameLst>
                                      </p:cBhvr>
                                      <p:tavLst>
                                        <p:tav tm="0">
                                          <p:val>
                                            <p:strVal val="4*#ppt_h"/>
                                          </p:val>
                                        </p:tav>
                                        <p:tav tm="100000">
                                          <p:val>
                                            <p:strVal val="#ppt_h"/>
                                          </p:val>
                                        </p:tav>
                                      </p:tavLst>
                                    </p:anim>
                                  </p:childTnLst>
                                </p:cTn>
                              </p:par>
                            </p:childTnLst>
                          </p:cTn>
                        </p:par>
                        <p:par>
                          <p:cTn id="46" fill="hold">
                            <p:stCondLst>
                              <p:cond delay="1000"/>
                            </p:stCondLst>
                            <p:childTnLst>
                              <p:par>
                                <p:cTn id="47" presetID="23" presetClass="entr" presetSubtype="32" fill="hold" grpId="0" nodeType="afterEffect">
                                  <p:stCondLst>
                                    <p:cond delay="0"/>
                                  </p:stCondLst>
                                  <p:childTnLst>
                                    <p:set>
                                      <p:cBhvr>
                                        <p:cTn id="48" dur="1" fill="hold">
                                          <p:stCondLst>
                                            <p:cond delay="0"/>
                                          </p:stCondLst>
                                        </p:cTn>
                                        <p:tgtEl>
                                          <p:spTgt spid="5">
                                            <p:graphicEl>
                                              <a:dgm id="{51BB4632-BC1E-4F8E-B201-5DA8EAA95F31}"/>
                                            </p:graphicEl>
                                          </p:spTgt>
                                        </p:tgtEl>
                                        <p:attrNameLst>
                                          <p:attrName>style.visibility</p:attrName>
                                        </p:attrNameLst>
                                      </p:cBhvr>
                                      <p:to>
                                        <p:strVal val="visible"/>
                                      </p:to>
                                    </p:set>
                                    <p:anim calcmode="lin" valueType="num">
                                      <p:cBhvr>
                                        <p:cTn id="49" dur="500" fill="hold"/>
                                        <p:tgtEl>
                                          <p:spTgt spid="5">
                                            <p:graphicEl>
                                              <a:dgm id="{51BB4632-BC1E-4F8E-B201-5DA8EAA95F31}"/>
                                            </p:graphicEl>
                                          </p:spTgt>
                                        </p:tgtEl>
                                        <p:attrNameLst>
                                          <p:attrName>ppt_w</p:attrName>
                                        </p:attrNameLst>
                                      </p:cBhvr>
                                      <p:tavLst>
                                        <p:tav tm="0">
                                          <p:val>
                                            <p:strVal val="4*#ppt_w"/>
                                          </p:val>
                                        </p:tav>
                                        <p:tav tm="100000">
                                          <p:val>
                                            <p:strVal val="#ppt_w"/>
                                          </p:val>
                                        </p:tav>
                                      </p:tavLst>
                                    </p:anim>
                                    <p:anim calcmode="lin" valueType="num">
                                      <p:cBhvr>
                                        <p:cTn id="50" dur="500" fill="hold"/>
                                        <p:tgtEl>
                                          <p:spTgt spid="5">
                                            <p:graphicEl>
                                              <a:dgm id="{51BB4632-BC1E-4F8E-B201-5DA8EAA95F31}"/>
                                            </p:graphicEl>
                                          </p:spTgt>
                                        </p:tgtEl>
                                        <p:attrNameLst>
                                          <p:attrName>ppt_h</p:attrName>
                                        </p:attrNameLst>
                                      </p:cBhvr>
                                      <p:tavLst>
                                        <p:tav tm="0">
                                          <p:val>
                                            <p:strVal val="4*#ppt_h"/>
                                          </p:val>
                                        </p:tav>
                                        <p:tav tm="100000">
                                          <p:val>
                                            <p:strVal val="#ppt_h"/>
                                          </p:val>
                                        </p:tav>
                                      </p:tavLst>
                                    </p:anim>
                                  </p:childTnLst>
                                </p:cTn>
                              </p:par>
                              <p:par>
                                <p:cTn id="51" presetID="23" presetClass="entr" presetSubtype="32" fill="hold" grpId="0" nodeType="withEffect">
                                  <p:stCondLst>
                                    <p:cond delay="0"/>
                                  </p:stCondLst>
                                  <p:childTnLst>
                                    <p:set>
                                      <p:cBhvr>
                                        <p:cTn id="52" dur="1" fill="hold">
                                          <p:stCondLst>
                                            <p:cond delay="0"/>
                                          </p:stCondLst>
                                        </p:cTn>
                                        <p:tgtEl>
                                          <p:spTgt spid="5">
                                            <p:graphicEl>
                                              <a:dgm id="{9240AA67-4344-4DC8-A919-F6D2055D1DD2}"/>
                                            </p:graphicEl>
                                          </p:spTgt>
                                        </p:tgtEl>
                                        <p:attrNameLst>
                                          <p:attrName>style.visibility</p:attrName>
                                        </p:attrNameLst>
                                      </p:cBhvr>
                                      <p:to>
                                        <p:strVal val="visible"/>
                                      </p:to>
                                    </p:set>
                                    <p:anim calcmode="lin" valueType="num">
                                      <p:cBhvr>
                                        <p:cTn id="53" dur="500" fill="hold"/>
                                        <p:tgtEl>
                                          <p:spTgt spid="5">
                                            <p:graphicEl>
                                              <a:dgm id="{9240AA67-4344-4DC8-A919-F6D2055D1DD2}"/>
                                            </p:graphicEl>
                                          </p:spTgt>
                                        </p:tgtEl>
                                        <p:attrNameLst>
                                          <p:attrName>ppt_w</p:attrName>
                                        </p:attrNameLst>
                                      </p:cBhvr>
                                      <p:tavLst>
                                        <p:tav tm="0">
                                          <p:val>
                                            <p:strVal val="4*#ppt_w"/>
                                          </p:val>
                                        </p:tav>
                                        <p:tav tm="100000">
                                          <p:val>
                                            <p:strVal val="#ppt_w"/>
                                          </p:val>
                                        </p:tav>
                                      </p:tavLst>
                                    </p:anim>
                                    <p:anim calcmode="lin" valueType="num">
                                      <p:cBhvr>
                                        <p:cTn id="54" dur="500" fill="hold"/>
                                        <p:tgtEl>
                                          <p:spTgt spid="5">
                                            <p:graphicEl>
                                              <a:dgm id="{9240AA67-4344-4DC8-A919-F6D2055D1DD2}"/>
                                            </p:graphicEl>
                                          </p:spTgt>
                                        </p:tgtEl>
                                        <p:attrNameLst>
                                          <p:attrName>ppt_h</p:attrName>
                                        </p:attrNameLst>
                                      </p:cBhvr>
                                      <p:tavLst>
                                        <p:tav tm="0">
                                          <p:val>
                                            <p:strVal val="4*#ppt_h"/>
                                          </p:val>
                                        </p:tav>
                                        <p:tav tm="100000">
                                          <p:val>
                                            <p:strVal val="#ppt_h"/>
                                          </p:val>
                                        </p:tav>
                                      </p:tavLst>
                                    </p:anim>
                                  </p:childTnLst>
                                </p:cTn>
                              </p:par>
                              <p:par>
                                <p:cTn id="55" presetID="23" presetClass="entr" presetSubtype="32" fill="hold" grpId="0" nodeType="withEffect">
                                  <p:stCondLst>
                                    <p:cond delay="0"/>
                                  </p:stCondLst>
                                  <p:childTnLst>
                                    <p:set>
                                      <p:cBhvr>
                                        <p:cTn id="56" dur="1" fill="hold">
                                          <p:stCondLst>
                                            <p:cond delay="0"/>
                                          </p:stCondLst>
                                        </p:cTn>
                                        <p:tgtEl>
                                          <p:spTgt spid="5">
                                            <p:graphicEl>
                                              <a:dgm id="{B839164C-FF2B-4543-8F2E-B017AD4464CE}"/>
                                            </p:graphicEl>
                                          </p:spTgt>
                                        </p:tgtEl>
                                        <p:attrNameLst>
                                          <p:attrName>style.visibility</p:attrName>
                                        </p:attrNameLst>
                                      </p:cBhvr>
                                      <p:to>
                                        <p:strVal val="visible"/>
                                      </p:to>
                                    </p:set>
                                    <p:anim calcmode="lin" valueType="num">
                                      <p:cBhvr>
                                        <p:cTn id="57" dur="500" fill="hold"/>
                                        <p:tgtEl>
                                          <p:spTgt spid="5">
                                            <p:graphicEl>
                                              <a:dgm id="{B839164C-FF2B-4543-8F2E-B017AD4464CE}"/>
                                            </p:graphicEl>
                                          </p:spTgt>
                                        </p:tgtEl>
                                        <p:attrNameLst>
                                          <p:attrName>ppt_w</p:attrName>
                                        </p:attrNameLst>
                                      </p:cBhvr>
                                      <p:tavLst>
                                        <p:tav tm="0">
                                          <p:val>
                                            <p:strVal val="4*#ppt_w"/>
                                          </p:val>
                                        </p:tav>
                                        <p:tav tm="100000">
                                          <p:val>
                                            <p:strVal val="#ppt_w"/>
                                          </p:val>
                                        </p:tav>
                                      </p:tavLst>
                                    </p:anim>
                                    <p:anim calcmode="lin" valueType="num">
                                      <p:cBhvr>
                                        <p:cTn id="58" dur="500" fill="hold"/>
                                        <p:tgtEl>
                                          <p:spTgt spid="5">
                                            <p:graphicEl>
                                              <a:dgm id="{B839164C-FF2B-4543-8F2E-B017AD4464CE}"/>
                                            </p:graphicEl>
                                          </p:spTgt>
                                        </p:tgtEl>
                                        <p:attrNameLst>
                                          <p:attrName>ppt_h</p:attrName>
                                        </p:attrNameLst>
                                      </p:cBhvr>
                                      <p:tavLst>
                                        <p:tav tm="0">
                                          <p:val>
                                            <p:strVal val="4*#ppt_h"/>
                                          </p:val>
                                        </p:tav>
                                        <p:tav tm="100000">
                                          <p:val>
                                            <p:strVal val="#ppt_h"/>
                                          </p:val>
                                        </p:tav>
                                      </p:tavLst>
                                    </p:anim>
                                  </p:childTnLst>
                                </p:cTn>
                              </p:par>
                              <p:par>
                                <p:cTn id="59" presetID="23" presetClass="entr" presetSubtype="32" fill="hold" grpId="0" nodeType="withEffect">
                                  <p:stCondLst>
                                    <p:cond delay="0"/>
                                  </p:stCondLst>
                                  <p:childTnLst>
                                    <p:set>
                                      <p:cBhvr>
                                        <p:cTn id="60" dur="1" fill="hold">
                                          <p:stCondLst>
                                            <p:cond delay="0"/>
                                          </p:stCondLst>
                                        </p:cTn>
                                        <p:tgtEl>
                                          <p:spTgt spid="5">
                                            <p:graphicEl>
                                              <a:dgm id="{5B67E173-B063-4B06-B6C2-7B350E0BFD5A}"/>
                                            </p:graphicEl>
                                          </p:spTgt>
                                        </p:tgtEl>
                                        <p:attrNameLst>
                                          <p:attrName>style.visibility</p:attrName>
                                        </p:attrNameLst>
                                      </p:cBhvr>
                                      <p:to>
                                        <p:strVal val="visible"/>
                                      </p:to>
                                    </p:set>
                                    <p:anim calcmode="lin" valueType="num">
                                      <p:cBhvr>
                                        <p:cTn id="61" dur="500" fill="hold"/>
                                        <p:tgtEl>
                                          <p:spTgt spid="5">
                                            <p:graphicEl>
                                              <a:dgm id="{5B67E173-B063-4B06-B6C2-7B350E0BFD5A}"/>
                                            </p:graphicEl>
                                          </p:spTgt>
                                        </p:tgtEl>
                                        <p:attrNameLst>
                                          <p:attrName>ppt_w</p:attrName>
                                        </p:attrNameLst>
                                      </p:cBhvr>
                                      <p:tavLst>
                                        <p:tav tm="0">
                                          <p:val>
                                            <p:strVal val="4*#ppt_w"/>
                                          </p:val>
                                        </p:tav>
                                        <p:tav tm="100000">
                                          <p:val>
                                            <p:strVal val="#ppt_w"/>
                                          </p:val>
                                        </p:tav>
                                      </p:tavLst>
                                    </p:anim>
                                    <p:anim calcmode="lin" valueType="num">
                                      <p:cBhvr>
                                        <p:cTn id="62" dur="500" fill="hold"/>
                                        <p:tgtEl>
                                          <p:spTgt spid="5">
                                            <p:graphicEl>
                                              <a:dgm id="{5B67E173-B063-4B06-B6C2-7B350E0BFD5A}"/>
                                            </p:graphic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alpha val="43137"/>
                    </a:srgbClr>
                  </a:outerShdw>
                </a:effectLst>
              </a:rPr>
              <a:t>HUMAN</a:t>
            </a:r>
            <a:r>
              <a:rPr lang="en-US" dirty="0" smtClean="0">
                <a:solidFill>
                  <a:schemeClr val="accent1"/>
                </a:solidFill>
                <a:effectLst>
                  <a:outerShdw blurRad="38100" dist="38100" dir="2700000" algn="tl">
                    <a:srgbClr val="000000">
                      <a:alpha val="43137"/>
                    </a:srgbClr>
                  </a:outerShdw>
                </a:effectLst>
              </a:rPr>
              <a:t> </a:t>
            </a:r>
            <a:r>
              <a:rPr lang="en-US" dirty="0" smtClean="0"/>
              <a:t>Reasoning</a:t>
            </a:r>
            <a:endParaRPr lang="en-US" dirty="0"/>
          </a:p>
        </p:txBody>
      </p:sp>
      <p:sp>
        <p:nvSpPr>
          <p:cNvPr id="3" name="Content Placeholder 2"/>
          <p:cNvSpPr>
            <a:spLocks noGrp="1"/>
          </p:cNvSpPr>
          <p:nvPr>
            <p:ph idx="1"/>
          </p:nvPr>
        </p:nvSpPr>
        <p:spPr/>
        <p:txBody>
          <a:bodyPr/>
          <a:lstStyle/>
          <a:p>
            <a:r>
              <a:rPr lang="en-US" dirty="0"/>
              <a:t>“And is there knowledge in the Most High</a:t>
            </a:r>
            <a:r>
              <a:rPr lang="en-US" dirty="0" smtClean="0"/>
              <a:t>?” (73:11)</a:t>
            </a:r>
          </a:p>
          <a:p>
            <a:pPr lvl="1"/>
            <a:r>
              <a:rPr lang="en-US" sz="2400" dirty="0" smtClean="0"/>
              <a:t>Can there be a righteous </a:t>
            </a:r>
            <a:r>
              <a:rPr lang="en-US" sz="2400" dirty="0"/>
              <a:t>o</a:t>
            </a:r>
            <a:r>
              <a:rPr lang="en-US" sz="2400" dirty="0" smtClean="0"/>
              <a:t>mniscient God who knows evil is at work and does not stop it?</a:t>
            </a:r>
          </a:p>
          <a:p>
            <a:pPr lvl="1"/>
            <a:r>
              <a:rPr lang="en-US" sz="2400" dirty="0" smtClean="0"/>
              <a:t>Can there be goodness in an omniscient God who sees evil is directed to saints and does not thwart it?</a:t>
            </a:r>
          </a:p>
          <a:p>
            <a:pPr lvl="2"/>
            <a:r>
              <a:rPr lang="en-US" sz="2000" b="1" dirty="0" smtClean="0">
                <a:solidFill>
                  <a:schemeClr val="accent1"/>
                </a:solidFill>
              </a:rPr>
              <a:t>Conclusion</a:t>
            </a:r>
            <a:r>
              <a:rPr lang="en-US" sz="2000" dirty="0" smtClean="0"/>
              <a:t>: </a:t>
            </a:r>
            <a:br>
              <a:rPr lang="en-US" sz="2000" dirty="0" smtClean="0"/>
            </a:br>
            <a:r>
              <a:rPr lang="en-US" sz="2000" dirty="0" smtClean="0"/>
              <a:t>If God is </a:t>
            </a:r>
            <a:r>
              <a:rPr lang="en-US" sz="2000" b="1" dirty="0" smtClean="0"/>
              <a:t>all knowing </a:t>
            </a:r>
            <a:r>
              <a:rPr lang="en-US" sz="2000" dirty="0" smtClean="0"/>
              <a:t>then how can He allow evil to exist?  </a:t>
            </a:r>
            <a:br>
              <a:rPr lang="en-US" sz="2000" dirty="0" smtClean="0"/>
            </a:br>
            <a:r>
              <a:rPr lang="en-US" sz="2000" dirty="0" smtClean="0"/>
              <a:t>If God is </a:t>
            </a:r>
            <a:r>
              <a:rPr lang="en-US" sz="2000" b="1" dirty="0" smtClean="0"/>
              <a:t>good</a:t>
            </a:r>
            <a:r>
              <a:rPr lang="en-US" sz="2000" dirty="0" smtClean="0"/>
              <a:t> why would he allow evil to run its course?</a:t>
            </a:r>
            <a:br>
              <a:rPr lang="en-US" sz="2000" dirty="0" smtClean="0"/>
            </a:br>
            <a:r>
              <a:rPr lang="en-US" sz="2000" b="1" dirty="0" smtClean="0"/>
              <a:t>God must either not be omniscient or He must not be good.</a:t>
            </a:r>
          </a:p>
        </p:txBody>
      </p:sp>
      <p:pic>
        <p:nvPicPr>
          <p:cNvPr id="4" name="Picture 4" descr="C:\Users\Steven\AppData\Local\Microsoft\Windows\Temporary Internet Files\Content.IE5\EZX0WZLY\MC900383958[1].wmf"/>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315200" y="533400"/>
            <a:ext cx="1690374" cy="13716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B6653ED5-B483-40E4-B955-14C8C2812A6F}" type="slidenum">
              <a:rPr lang="en-US" smtClean="0"/>
              <a:t>16</a:t>
            </a:fld>
            <a:endParaRPr lang="en-US"/>
          </a:p>
        </p:txBody>
      </p:sp>
    </p:spTree>
    <p:extLst>
      <p:ext uri="{BB962C8B-B14F-4D97-AF65-F5344CB8AC3E}">
        <p14:creationId xmlns:p14="http://schemas.microsoft.com/office/powerpoint/2010/main" val="17200897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alpha val="43137"/>
                    </a:srgbClr>
                  </a:outerShdw>
                </a:effectLst>
              </a:rPr>
              <a:t>HUMAN</a:t>
            </a:r>
            <a:r>
              <a:rPr lang="en-US" dirty="0" smtClean="0">
                <a:solidFill>
                  <a:schemeClr val="accent1"/>
                </a:solidFill>
                <a:effectLst>
                  <a:outerShdw blurRad="38100" dist="38100" dir="2700000" algn="tl">
                    <a:srgbClr val="000000">
                      <a:alpha val="43137"/>
                    </a:srgbClr>
                  </a:outerShdw>
                </a:effectLst>
              </a:rPr>
              <a:t> </a:t>
            </a:r>
            <a:r>
              <a:rPr lang="en-US" dirty="0" smtClean="0"/>
              <a:t>Reasoning</a:t>
            </a:r>
            <a:endParaRPr lang="en-US" dirty="0"/>
          </a:p>
        </p:txBody>
      </p:sp>
      <p:sp>
        <p:nvSpPr>
          <p:cNvPr id="3" name="Content Placeholder 2"/>
          <p:cNvSpPr>
            <a:spLocks noGrp="1"/>
          </p:cNvSpPr>
          <p:nvPr>
            <p:ph idx="1"/>
          </p:nvPr>
        </p:nvSpPr>
        <p:spPr>
          <a:xfrm>
            <a:off x="457200" y="1981200"/>
            <a:ext cx="8382000" cy="4144963"/>
          </a:xfrm>
        </p:spPr>
        <p:txBody>
          <a:bodyPr>
            <a:normAutofit/>
          </a:bodyPr>
          <a:lstStyle/>
          <a:p>
            <a:r>
              <a:rPr lang="en-US" dirty="0" smtClean="0"/>
              <a:t>Its effect on </a:t>
            </a:r>
            <a:r>
              <a:rPr lang="en-US" dirty="0" err="1" smtClean="0"/>
              <a:t>Asaph</a:t>
            </a:r>
            <a:r>
              <a:rPr lang="en-US" dirty="0" smtClean="0"/>
              <a:t>:  “Surely </a:t>
            </a:r>
            <a:r>
              <a:rPr lang="en-US" dirty="0"/>
              <a:t>I have cleansed my heart in vain, </a:t>
            </a:r>
            <a:r>
              <a:rPr lang="en-US" dirty="0" smtClean="0"/>
              <a:t>and </a:t>
            </a:r>
            <a:r>
              <a:rPr lang="en-US" dirty="0"/>
              <a:t>washed my hands in </a:t>
            </a:r>
            <a:r>
              <a:rPr lang="en-US" dirty="0" smtClean="0"/>
              <a:t>innocence” (Ps. 73:13)</a:t>
            </a:r>
          </a:p>
          <a:p>
            <a:pPr lvl="1"/>
            <a:r>
              <a:rPr lang="en-US" sz="2400" dirty="0" smtClean="0"/>
              <a:t>The wicked seem to be blessed more than the righteous; the righteous seem to have more sorrow than the wicked</a:t>
            </a:r>
          </a:p>
          <a:p>
            <a:pPr lvl="1"/>
            <a:r>
              <a:rPr lang="en-US" sz="2400" dirty="0" smtClean="0"/>
              <a:t>Living a life that pursues holiness and purity does not obtain the favor from heaven</a:t>
            </a:r>
          </a:p>
          <a:p>
            <a:pPr lvl="1"/>
            <a:r>
              <a:rPr lang="en-US" sz="2400" dirty="0" smtClean="0"/>
              <a:t>I would have been better off living a life gratifying the senses and taking the world as my lot</a:t>
            </a:r>
          </a:p>
        </p:txBody>
      </p:sp>
      <p:pic>
        <p:nvPicPr>
          <p:cNvPr id="3075" name="Picture 3" descr="C:\Users\Steven\AppData\Local\Microsoft\Windows\Temporary Internet Files\Content.IE5\BA0RAOYR\MP9004265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2417" y="609600"/>
            <a:ext cx="1941583" cy="1295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B6653ED5-B483-40E4-B955-14C8C2812A6F}" type="slidenum">
              <a:rPr lang="en-US" smtClean="0"/>
              <a:t>17</a:t>
            </a:fld>
            <a:endParaRPr lang="en-US"/>
          </a:p>
        </p:txBody>
      </p:sp>
    </p:spTree>
    <p:extLst>
      <p:ext uri="{BB962C8B-B14F-4D97-AF65-F5344CB8AC3E}">
        <p14:creationId xmlns:p14="http://schemas.microsoft.com/office/powerpoint/2010/main" val="260590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alpha val="43137"/>
                    </a:srgbClr>
                  </a:outerShdw>
                </a:effectLst>
              </a:rPr>
              <a:t>BIBLICALLY BASED </a:t>
            </a:r>
            <a:r>
              <a:rPr lang="en-US" dirty="0" smtClean="0"/>
              <a:t>Reasoning</a:t>
            </a:r>
            <a:endParaRPr lang="en-US" dirty="0"/>
          </a:p>
        </p:txBody>
      </p:sp>
      <p:sp>
        <p:nvSpPr>
          <p:cNvPr id="3" name="Content Placeholder 2"/>
          <p:cNvSpPr>
            <a:spLocks noGrp="1"/>
          </p:cNvSpPr>
          <p:nvPr>
            <p:ph idx="1"/>
          </p:nvPr>
        </p:nvSpPr>
        <p:spPr>
          <a:xfrm>
            <a:off x="457200" y="1981200"/>
            <a:ext cx="8229600" cy="4648200"/>
          </a:xfrm>
        </p:spPr>
        <p:txBody>
          <a:bodyPr>
            <a:normAutofit lnSpcReduction="10000"/>
          </a:bodyPr>
          <a:lstStyle/>
          <a:p>
            <a:r>
              <a:rPr lang="en-US" dirty="0"/>
              <a:t>“Surely I have cleansed my heart in vain, And washed my hands in </a:t>
            </a:r>
            <a:r>
              <a:rPr lang="en-US" dirty="0" smtClean="0"/>
              <a:t>innocence” (Ps. 73:13)</a:t>
            </a:r>
          </a:p>
          <a:p>
            <a:pPr lvl="1"/>
            <a:r>
              <a:rPr lang="en-US" b="1" dirty="0" smtClean="0"/>
              <a:t>The previous reasoning assumes suffering to be evil and receiving good things as being righteous</a:t>
            </a:r>
          </a:p>
          <a:p>
            <a:pPr lvl="1"/>
            <a:r>
              <a:rPr lang="en-US" b="1" dirty="0" smtClean="0"/>
              <a:t>Those outside of Christ will look at the problems of faith to “excuse” themselves from faith</a:t>
            </a:r>
          </a:p>
          <a:p>
            <a:pPr lvl="1"/>
            <a:r>
              <a:rPr lang="en-US" b="1" dirty="0" smtClean="0"/>
              <a:t>Those inside of Christ may become perplexed by the problems of faith and fall away…</a:t>
            </a:r>
            <a:r>
              <a:rPr lang="en-US" b="1" dirty="0" smtClean="0">
                <a:solidFill>
                  <a:schemeClr val="accent1"/>
                </a:solidFill>
              </a:rPr>
              <a:t>or pursue and pray for answers</a:t>
            </a:r>
          </a:p>
          <a:p>
            <a:pPr lvl="1"/>
            <a:r>
              <a:rPr lang="en-US" b="1" dirty="0" smtClean="0">
                <a:solidFill>
                  <a:schemeClr val="accent1"/>
                </a:solidFill>
              </a:rPr>
              <a:t>Must</a:t>
            </a:r>
            <a:r>
              <a:rPr lang="en-US" b="1" dirty="0" smtClean="0"/>
              <a:t> recognize that we walk by </a:t>
            </a:r>
            <a:r>
              <a:rPr lang="en-US" b="1" dirty="0" smtClean="0">
                <a:solidFill>
                  <a:schemeClr val="accent1"/>
                </a:solidFill>
              </a:rPr>
              <a:t>faith</a:t>
            </a:r>
            <a:r>
              <a:rPr lang="en-US" b="1" dirty="0" smtClean="0"/>
              <a:t> and </a:t>
            </a:r>
            <a:r>
              <a:rPr lang="en-US" b="1" dirty="0" smtClean="0">
                <a:solidFill>
                  <a:schemeClr val="accent1"/>
                </a:solidFill>
              </a:rPr>
              <a:t>not absolute certainty </a:t>
            </a:r>
            <a:br>
              <a:rPr lang="en-US" b="1" dirty="0" smtClean="0">
                <a:solidFill>
                  <a:schemeClr val="accent1"/>
                </a:solidFill>
              </a:rPr>
            </a:br>
            <a:r>
              <a:rPr lang="en-US" b="1" dirty="0" smtClean="0"/>
              <a:t>(2 Cor. 5:7)</a:t>
            </a:r>
          </a:p>
          <a:p>
            <a:pPr marL="1200150" lvl="2" indent="-285750">
              <a:buFont typeface="Arial" pitchFamily="34" charset="0"/>
              <a:buChar char="•"/>
            </a:pPr>
            <a:r>
              <a:rPr lang="en-US" b="1" dirty="0" smtClean="0"/>
              <a:t>Belief and unbelief can be at work at the same time (Mk. 9:23, 24)</a:t>
            </a:r>
          </a:p>
          <a:p>
            <a:pPr marL="1200150" lvl="2" indent="-285750">
              <a:buFont typeface="Arial" pitchFamily="34" charset="0"/>
              <a:buChar char="•"/>
            </a:pPr>
            <a:r>
              <a:rPr lang="en-US" b="1" dirty="0" smtClean="0"/>
              <a:t>With faith we should </a:t>
            </a:r>
            <a:r>
              <a:rPr lang="en-US" b="1" i="1" dirty="0" smtClean="0"/>
              <a:t>always</a:t>
            </a:r>
            <a:r>
              <a:rPr lang="en-US" b="1" dirty="0" smtClean="0"/>
              <a:t> seek to increase our faith</a:t>
            </a:r>
          </a:p>
        </p:txBody>
      </p:sp>
      <p:pic>
        <p:nvPicPr>
          <p:cNvPr id="4101" name="Picture 5" descr="C:\Users\Steven\AppData\Local\Microsoft\Windows\Temporary Internet Files\Content.IE5\7HY9IQA9\MC9003558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09600"/>
            <a:ext cx="1829714" cy="12856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B6653ED5-B483-40E4-B955-14C8C2812A6F}" type="slidenum">
              <a:rPr lang="en-US" smtClean="0"/>
              <a:t>18</a:t>
            </a:fld>
            <a:endParaRPr lang="en-US"/>
          </a:p>
        </p:txBody>
      </p:sp>
    </p:spTree>
    <p:extLst>
      <p:ext uri="{BB962C8B-B14F-4D97-AF65-F5344CB8AC3E}">
        <p14:creationId xmlns:p14="http://schemas.microsoft.com/office/powerpoint/2010/main" val="42518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Biblical Perspective </a:t>
            </a:r>
            <a:r>
              <a:rPr lang="en-US" dirty="0" smtClean="0"/>
              <a:t>and </a:t>
            </a:r>
            <a:r>
              <a:rPr lang="en-US" b="1" dirty="0" smtClean="0">
                <a:solidFill>
                  <a:schemeClr val="accent2">
                    <a:lumMod val="75000"/>
                  </a:schemeClr>
                </a:solidFill>
                <a:effectLst>
                  <a:outerShdw blurRad="38100" dist="38100" dir="2700000" algn="tl">
                    <a:srgbClr val="000000">
                      <a:alpha val="43137"/>
                    </a:srgbClr>
                  </a:outerShdw>
                </a:effectLst>
              </a:rPr>
              <a:t>Human Reasoning</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648200"/>
          </a:xfrm>
        </p:spPr>
        <p:txBody>
          <a:bodyPr>
            <a:normAutofit fontScale="92500" lnSpcReduction="20000"/>
          </a:bodyPr>
          <a:lstStyle/>
          <a:p>
            <a:r>
              <a:rPr lang="en-US" dirty="0" smtClean="0"/>
              <a:t>It is not that a Biblical perspective is without a human reasonableness…human but not only human</a:t>
            </a:r>
          </a:p>
          <a:p>
            <a:pPr lvl="1"/>
            <a:r>
              <a:rPr lang="en-US" b="1" dirty="0" smtClean="0">
                <a:solidFill>
                  <a:schemeClr val="accent1"/>
                </a:solidFill>
              </a:rPr>
              <a:t>It originates from a source higher than mere humanism</a:t>
            </a:r>
          </a:p>
          <a:p>
            <a:pPr lvl="1"/>
            <a:r>
              <a:rPr lang="en-US" b="1" dirty="0" smtClean="0">
                <a:solidFill>
                  <a:schemeClr val="accent1"/>
                </a:solidFill>
              </a:rPr>
              <a:t>Purely human construction/outlook versus a biblically guided outlook</a:t>
            </a:r>
          </a:p>
          <a:p>
            <a:r>
              <a:rPr lang="en-US" b="1" dirty="0" smtClean="0">
                <a:solidFill>
                  <a:schemeClr val="accent1"/>
                </a:solidFill>
              </a:rPr>
              <a:t>The Biblical Perspective </a:t>
            </a:r>
            <a:r>
              <a:rPr lang="en-US" dirty="0" smtClean="0"/>
              <a:t>Versus </a:t>
            </a:r>
            <a:r>
              <a:rPr lang="en-US" b="1" dirty="0" smtClean="0">
                <a:solidFill>
                  <a:schemeClr val="accent6">
                    <a:lumMod val="50000"/>
                  </a:schemeClr>
                </a:solidFill>
              </a:rPr>
              <a:t>The Humanistic: </a:t>
            </a:r>
            <a:r>
              <a:rPr lang="en-US" b="1" dirty="0" smtClean="0">
                <a:solidFill>
                  <a:schemeClr val="accent4">
                    <a:lumMod val="50000"/>
                  </a:schemeClr>
                </a:solidFill>
              </a:rPr>
              <a:t/>
            </a:r>
            <a:br>
              <a:rPr lang="en-US" b="1" dirty="0" smtClean="0">
                <a:solidFill>
                  <a:schemeClr val="accent4">
                    <a:lumMod val="50000"/>
                  </a:schemeClr>
                </a:solidFill>
              </a:rPr>
            </a:br>
            <a:r>
              <a:rPr lang="en-US" dirty="0" smtClean="0"/>
              <a:t>“If</a:t>
            </a:r>
            <a:r>
              <a:rPr lang="en-US" dirty="0"/>
              <a:t>, in the manner of men, I have fought with beasts at Ephesus, what advantage is it to me? </a:t>
            </a:r>
            <a:r>
              <a:rPr lang="en-US" dirty="0">
                <a:solidFill>
                  <a:schemeClr val="accent1"/>
                </a:solidFill>
                <a:effectLst>
                  <a:glow rad="139700">
                    <a:schemeClr val="accent4">
                      <a:satMod val="175000"/>
                      <a:alpha val="40000"/>
                    </a:schemeClr>
                  </a:glow>
                </a:effectLst>
              </a:rPr>
              <a:t>If the dead do not rise</a:t>
            </a:r>
            <a:r>
              <a:rPr lang="en-US" dirty="0"/>
              <a:t>, </a:t>
            </a:r>
            <a:r>
              <a:rPr lang="en-US" dirty="0" smtClean="0"/>
              <a:t>‘Let </a:t>
            </a:r>
            <a:r>
              <a:rPr lang="en-US" dirty="0"/>
              <a:t>us eat and drink, for tomorrow we die</a:t>
            </a:r>
            <a:r>
              <a:rPr lang="en-US" dirty="0" smtClean="0"/>
              <a:t>!’” </a:t>
            </a:r>
            <a:r>
              <a:rPr lang="en-US" dirty="0"/>
              <a:t>(1 Cor. 15:32)</a:t>
            </a:r>
          </a:p>
          <a:p>
            <a:pPr lvl="1"/>
            <a:r>
              <a:rPr lang="en-US" b="1" dirty="0" smtClean="0">
                <a:solidFill>
                  <a:schemeClr val="accent1"/>
                </a:solidFill>
              </a:rPr>
              <a:t>If the dead do not rise, then “eating and drinking” (living for today) would be a reasonable pursuit</a:t>
            </a:r>
          </a:p>
          <a:p>
            <a:pPr lvl="1"/>
            <a:r>
              <a:rPr lang="en-US" b="1" dirty="0" smtClean="0">
                <a:solidFill>
                  <a:schemeClr val="accent1"/>
                </a:solidFill>
              </a:rPr>
              <a:t>But if the dead do rise, it is advantageous to  even fight beasts in the Ephesus theater if it is because of Christ the Lord</a:t>
            </a:r>
            <a:endParaRPr lang="en-US" b="1" dirty="0">
              <a:solidFill>
                <a:schemeClr val="accent1"/>
              </a:solidFill>
            </a:endParaRPr>
          </a:p>
        </p:txBody>
      </p:sp>
      <p:sp>
        <p:nvSpPr>
          <p:cNvPr id="4" name="Slide Number Placeholder 3"/>
          <p:cNvSpPr>
            <a:spLocks noGrp="1"/>
          </p:cNvSpPr>
          <p:nvPr>
            <p:ph type="sldNum" sz="quarter" idx="11"/>
          </p:nvPr>
        </p:nvSpPr>
        <p:spPr/>
        <p:txBody>
          <a:bodyPr/>
          <a:lstStyle/>
          <a:p>
            <a:fld id="{B6653ED5-B483-40E4-B955-14C8C2812A6F}" type="slidenum">
              <a:rPr lang="en-US" smtClean="0"/>
              <a:t>19</a:t>
            </a:fld>
            <a:endParaRPr lang="en-US"/>
          </a:p>
        </p:txBody>
      </p:sp>
    </p:spTree>
    <p:extLst>
      <p:ext uri="{BB962C8B-B14F-4D97-AF65-F5344CB8AC3E}">
        <p14:creationId xmlns:p14="http://schemas.microsoft.com/office/powerpoint/2010/main" val="35712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Can Note People Who Were </a:t>
            </a:r>
            <a:br>
              <a:rPr lang="en-US" dirty="0" smtClean="0"/>
            </a:br>
            <a:r>
              <a:rPr lang="en-US" b="1" dirty="0" smtClean="0"/>
              <a:t>“Almost Persuaded” </a:t>
            </a:r>
            <a:r>
              <a:rPr lang="en-US" dirty="0" smtClean="0"/>
              <a:t>(Acts 26:28)</a:t>
            </a:r>
            <a:endParaRPr lang="en-US" dirty="0"/>
          </a:p>
        </p:txBody>
      </p:sp>
      <p:sp>
        <p:nvSpPr>
          <p:cNvPr id="3" name="Content Placeholder 2"/>
          <p:cNvSpPr>
            <a:spLocks noGrp="1"/>
          </p:cNvSpPr>
          <p:nvPr>
            <p:ph idx="1"/>
          </p:nvPr>
        </p:nvSpPr>
        <p:spPr/>
        <p:txBody>
          <a:bodyPr/>
          <a:lstStyle/>
          <a:p>
            <a:r>
              <a:rPr lang="en-US" dirty="0" smtClean="0"/>
              <a:t>Agrippa</a:t>
            </a:r>
          </a:p>
          <a:p>
            <a:r>
              <a:rPr lang="en-US" dirty="0" smtClean="0"/>
              <a:t>Lot’s wife (Gen. 19:15-26)</a:t>
            </a:r>
          </a:p>
          <a:p>
            <a:r>
              <a:rPr lang="en-US" dirty="0" smtClean="0"/>
              <a:t>Rich young ruler (</a:t>
            </a:r>
            <a:r>
              <a:rPr lang="en-US" dirty="0" err="1" smtClean="0"/>
              <a:t>Lk</a:t>
            </a:r>
            <a:r>
              <a:rPr lang="en-US" dirty="0" smtClean="0"/>
              <a:t>. 18:18-23)</a:t>
            </a:r>
          </a:p>
          <a:p>
            <a:r>
              <a:rPr lang="en-US" dirty="0" smtClean="0"/>
              <a:t>Felix (Acts 24:24-27)</a:t>
            </a:r>
          </a:p>
          <a:p>
            <a:r>
              <a:rPr lang="en-US" dirty="0" smtClean="0"/>
              <a:t>Rulers (Jn. 12:42)</a:t>
            </a:r>
          </a:p>
          <a:p>
            <a:r>
              <a:rPr lang="en-US" dirty="0" smtClean="0"/>
              <a:t>Perhaps you have studied with people to find them only “almost” persuaded?</a:t>
            </a:r>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2</a:t>
            </a:fld>
            <a:endParaRPr lang="en-US"/>
          </a:p>
        </p:txBody>
      </p:sp>
    </p:spTree>
    <p:extLst>
      <p:ext uri="{BB962C8B-B14F-4D97-AF65-F5344CB8AC3E}">
        <p14:creationId xmlns:p14="http://schemas.microsoft.com/office/powerpoint/2010/main" val="181318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ormAutofit fontScale="90000"/>
          </a:bodyPr>
          <a:lstStyle/>
          <a:p>
            <a:r>
              <a:rPr lang="en-US" dirty="0">
                <a:solidFill>
                  <a:schemeClr val="accent1"/>
                </a:solidFill>
                <a:latin typeface="Brush Script Std" pitchFamily="50" charset="0"/>
              </a:rPr>
              <a:t> </a:t>
            </a:r>
            <a:r>
              <a:rPr lang="en-US" dirty="0" smtClean="0">
                <a:solidFill>
                  <a:schemeClr val="accent1"/>
                </a:solidFill>
                <a:latin typeface="Brush Script Std" pitchFamily="50" charset="0"/>
              </a:rPr>
              <a:t>“For </a:t>
            </a:r>
            <a:r>
              <a:rPr lang="en-US" dirty="0">
                <a:solidFill>
                  <a:schemeClr val="accent1"/>
                </a:solidFill>
                <a:latin typeface="Brush Script Std" pitchFamily="50" charset="0"/>
              </a:rPr>
              <a:t>all day long I have been plagued, And chastened every </a:t>
            </a:r>
            <a:r>
              <a:rPr lang="en-US" dirty="0" smtClean="0">
                <a:solidFill>
                  <a:schemeClr val="accent1"/>
                </a:solidFill>
                <a:latin typeface="Brush Script Std" pitchFamily="50" charset="0"/>
              </a:rPr>
              <a:t>morning” (Ps. 73:14)</a:t>
            </a:r>
            <a:endParaRPr lang="en-US" dirty="0">
              <a:solidFill>
                <a:schemeClr val="accent1"/>
              </a:solidFill>
              <a:latin typeface="Brush Script Std" pitchFamily="50" charset="0"/>
            </a:endParaRPr>
          </a:p>
        </p:txBody>
      </p:sp>
      <p:sp>
        <p:nvSpPr>
          <p:cNvPr id="3" name="Content Placeholder 2"/>
          <p:cNvSpPr>
            <a:spLocks noGrp="1"/>
          </p:cNvSpPr>
          <p:nvPr>
            <p:ph idx="1"/>
          </p:nvPr>
        </p:nvSpPr>
        <p:spPr>
          <a:xfrm>
            <a:off x="457200" y="1981200"/>
            <a:ext cx="8229600" cy="4724400"/>
          </a:xfrm>
        </p:spPr>
        <p:txBody>
          <a:bodyPr>
            <a:normAutofit lnSpcReduction="10000"/>
          </a:bodyPr>
          <a:lstStyle/>
          <a:p>
            <a:r>
              <a:rPr lang="en-US" sz="3200" dirty="0" smtClean="0"/>
              <a:t>God’s religion for man is not without pain and suffering</a:t>
            </a:r>
          </a:p>
          <a:p>
            <a:pPr lvl="1"/>
            <a:r>
              <a:rPr lang="en-US" sz="2400" dirty="0" smtClean="0"/>
              <a:t>Job, Jeremiah, Jesus, etc. …</a:t>
            </a:r>
          </a:p>
          <a:p>
            <a:pPr lvl="1"/>
            <a:r>
              <a:rPr lang="en-US" sz="2400" dirty="0" smtClean="0"/>
              <a:t>God’s grace is not “cheap grace” and the faith is not a “cake walk”</a:t>
            </a:r>
          </a:p>
          <a:p>
            <a:pPr lvl="2"/>
            <a:r>
              <a:rPr lang="en-US" sz="2000" dirty="0" smtClean="0"/>
              <a:t>“And </a:t>
            </a:r>
            <a:r>
              <a:rPr lang="en-US" sz="2000" dirty="0"/>
              <a:t>whoever does not bear his cross and come after Me cannot be My </a:t>
            </a:r>
            <a:r>
              <a:rPr lang="en-US" sz="2000" dirty="0" smtClean="0"/>
              <a:t>disciple” (</a:t>
            </a:r>
            <a:r>
              <a:rPr lang="en-US" sz="2000" dirty="0" err="1" smtClean="0"/>
              <a:t>Lk</a:t>
            </a:r>
            <a:r>
              <a:rPr lang="en-US" sz="2000" dirty="0" smtClean="0"/>
              <a:t>. 14:27)</a:t>
            </a:r>
          </a:p>
          <a:p>
            <a:pPr lvl="1"/>
            <a:r>
              <a:rPr lang="en-US" sz="2400" dirty="0" smtClean="0"/>
              <a:t>The “health and wealth gospel” cheapens the character of our God and His gospel</a:t>
            </a:r>
          </a:p>
          <a:p>
            <a:pPr lvl="1"/>
            <a:r>
              <a:rPr lang="en-US" sz="2400" dirty="0" smtClean="0"/>
              <a:t>The “health and wealth gospel” promotes the mindset of Psalm 73:13, 14</a:t>
            </a:r>
            <a:endParaRPr lang="en-US" sz="2400" dirty="0"/>
          </a:p>
        </p:txBody>
      </p:sp>
      <p:sp>
        <p:nvSpPr>
          <p:cNvPr id="4" name="Slide Number Placeholder 3"/>
          <p:cNvSpPr>
            <a:spLocks noGrp="1"/>
          </p:cNvSpPr>
          <p:nvPr>
            <p:ph type="sldNum" sz="quarter" idx="11"/>
          </p:nvPr>
        </p:nvSpPr>
        <p:spPr/>
        <p:txBody>
          <a:bodyPr/>
          <a:lstStyle/>
          <a:p>
            <a:fld id="{B6653ED5-B483-40E4-B955-14C8C2812A6F}" type="slidenum">
              <a:rPr lang="en-US" smtClean="0"/>
              <a:t>20</a:t>
            </a:fld>
            <a:endParaRPr lang="en-US"/>
          </a:p>
        </p:txBody>
      </p:sp>
    </p:spTree>
    <p:extLst>
      <p:ext uri="{BB962C8B-B14F-4D97-AF65-F5344CB8AC3E}">
        <p14:creationId xmlns:p14="http://schemas.microsoft.com/office/powerpoint/2010/main" val="2911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How do we fare when we drink the bitter cup of life?</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When the ungodly flourish?</a:t>
            </a:r>
          </a:p>
          <a:p>
            <a:r>
              <a:rPr lang="en-US" dirty="0" smtClean="0"/>
              <a:t>When the godly suffer?</a:t>
            </a:r>
          </a:p>
          <a:p>
            <a:r>
              <a:rPr lang="en-US" dirty="0" smtClean="0"/>
              <a:t>When sin enters the camp?</a:t>
            </a:r>
          </a:p>
          <a:p>
            <a:r>
              <a:rPr lang="en-US" dirty="0" smtClean="0"/>
              <a:t>When Christians we look up to fail?</a:t>
            </a:r>
          </a:p>
          <a:p>
            <a:r>
              <a:rPr lang="en-US" dirty="0" smtClean="0"/>
              <a:t>When sorrow or suffering comes upon us?</a:t>
            </a:r>
            <a:endParaRPr lang="en-US" dirty="0"/>
          </a:p>
        </p:txBody>
      </p:sp>
      <p:pic>
        <p:nvPicPr>
          <p:cNvPr id="5122" name="Picture 2" descr="C:\Users\Steven\AppData\Local\Microsoft\Windows\Temporary Internet Files\Content.IE5\7HY9IQA9\MC9002288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600200"/>
            <a:ext cx="1813255" cy="14273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B6653ED5-B483-40E4-B955-14C8C2812A6F}" type="slidenum">
              <a:rPr lang="en-US" smtClean="0"/>
              <a:t>21</a:t>
            </a:fld>
            <a:endParaRPr lang="en-US"/>
          </a:p>
        </p:txBody>
      </p:sp>
    </p:spTree>
    <p:extLst>
      <p:ext uri="{BB962C8B-B14F-4D97-AF65-F5344CB8AC3E}">
        <p14:creationId xmlns:p14="http://schemas.microsoft.com/office/powerpoint/2010/main" val="7611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solidFill>
                  <a:schemeClr val="accent1"/>
                </a:solidFill>
                <a:effectLst>
                  <a:outerShdw blurRad="38100" dist="38100" dir="2700000" algn="tl">
                    <a:srgbClr val="000000">
                      <a:alpha val="43137"/>
                    </a:srgbClr>
                  </a:outerShdw>
                </a:effectLst>
              </a:rPr>
              <a:t>Biblical Perspective</a:t>
            </a:r>
            <a:endParaRPr lang="en-US"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648200"/>
          </a:xfrm>
        </p:spPr>
        <p:txBody>
          <a:bodyPr>
            <a:normAutofit fontScale="85000" lnSpcReduction="20000"/>
          </a:bodyPr>
          <a:lstStyle/>
          <a:p>
            <a:r>
              <a:rPr lang="en-US" dirty="0" smtClean="0"/>
              <a:t>“that </a:t>
            </a:r>
            <a:r>
              <a:rPr lang="en-US" dirty="0"/>
              <a:t>you may be sons of your Father in heaven; for He makes His sun rise on the evil and on the good, and sends rain on the just and on the </a:t>
            </a:r>
            <a:r>
              <a:rPr lang="en-US" dirty="0" smtClean="0"/>
              <a:t>unjust” (Matt. 5:45)</a:t>
            </a:r>
            <a:endParaRPr lang="en-US" dirty="0"/>
          </a:p>
          <a:p>
            <a:r>
              <a:rPr lang="en-US" dirty="0" smtClean="0"/>
              <a:t>Even when there is great injustice in life, God does care for you and will exalt you in due time (1 Pet. 5:5, 6)</a:t>
            </a:r>
          </a:p>
          <a:p>
            <a:r>
              <a:rPr lang="en-US" dirty="0" smtClean="0"/>
              <a:t>God’s will needs to be done and your suffering doesn’t always equate divine displeasure (Is. 53:10, 11)</a:t>
            </a:r>
          </a:p>
          <a:p>
            <a:pPr lvl="1"/>
            <a:r>
              <a:rPr lang="en-US" dirty="0"/>
              <a:t>“Fear not, for I am with you; Be not dismayed, for I am your God. I will strengthen you, Yes, I will help you, I will uphold you with My righteous right </a:t>
            </a:r>
            <a:r>
              <a:rPr lang="en-US" dirty="0" smtClean="0"/>
              <a:t>hand” (Is. 41:10)</a:t>
            </a:r>
          </a:p>
          <a:p>
            <a:r>
              <a:rPr lang="en-US" dirty="0" smtClean="0"/>
              <a:t>Sometimes the wages of holiness cost coins of affliction</a:t>
            </a:r>
          </a:p>
          <a:p>
            <a:pPr lvl="1"/>
            <a:r>
              <a:rPr lang="en-US" dirty="0"/>
              <a:t>“Before I was afflicted I went astray, But now I keep Your </a:t>
            </a:r>
            <a:r>
              <a:rPr lang="en-US" dirty="0" smtClean="0"/>
              <a:t>word” (Ps. 119:67; Jas. 1:3)</a:t>
            </a:r>
          </a:p>
          <a:p>
            <a:r>
              <a:rPr lang="en-US" dirty="0" smtClean="0"/>
              <a:t>All have the choice to stay with God and His people or walk away in trial (Mk. 10:21, 22)</a:t>
            </a:r>
          </a:p>
          <a:p>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22</a:t>
            </a:fld>
            <a:endParaRPr lang="en-US"/>
          </a:p>
        </p:txBody>
      </p:sp>
    </p:spTree>
    <p:extLst>
      <p:ext uri="{BB962C8B-B14F-4D97-AF65-F5344CB8AC3E}">
        <p14:creationId xmlns:p14="http://schemas.microsoft.com/office/powerpoint/2010/main" val="13382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6781800" cy="2060575"/>
          </a:xfrm>
          <a:effectLst>
            <a:outerShdw blurRad="25400" dist="25400" dir="5400000" rotWithShape="0">
              <a:srgbClr val="000000">
                <a:alpha val="70000"/>
              </a:srgbClr>
            </a:outerShdw>
            <a:reflection blurRad="6350" stA="52000" endA="300" endPos="35000" dir="5400000" sy="-100000" algn="bl" rotWithShape="0"/>
            <a:softEdge rad="63500"/>
          </a:effectLst>
          <a:scene3d>
            <a:camera prst="perspectiveRelaxedModerately"/>
            <a:lightRig rig="threePt" dir="tl"/>
          </a:scene3d>
          <a:sp3d contourW="15875" prstMaterial="softmetal">
            <a:bevelT w="25400" h="19050" prst="angle"/>
            <a:contourClr>
              <a:schemeClr val="dk1">
                <a:shade val="30000"/>
              </a:schemeClr>
            </a:contourClr>
          </a:sp3d>
        </p:spPr>
        <p:style>
          <a:lnRef idx="1">
            <a:schemeClr val="dk1"/>
          </a:lnRef>
          <a:fillRef idx="3">
            <a:schemeClr val="dk1"/>
          </a:fillRef>
          <a:effectRef idx="2">
            <a:schemeClr val="dk1"/>
          </a:effectRef>
          <a:fontRef idx="minor">
            <a:schemeClr val="lt1"/>
          </a:fontRef>
        </p:style>
        <p:txBody>
          <a:bodyPr>
            <a:prstTxWarp prst="textTriangle">
              <a:avLst/>
            </a:prstTxWarp>
            <a:normAutofit/>
            <a:scene3d>
              <a:camera prst="obliqueTopRight"/>
              <a:lightRig rig="threePt" dir="t"/>
            </a:scene3d>
          </a:bodyPr>
          <a:lstStyle/>
          <a:p>
            <a:r>
              <a:rPr lang="en-US" sz="4800" dirty="0" smtClean="0">
                <a:ln>
                  <a:solidFill>
                    <a:schemeClr val="accent1"/>
                  </a:solidFill>
                </a:ln>
                <a:blipFill>
                  <a:blip r:embed="rId3"/>
                  <a:stretch>
                    <a:fillRect/>
                  </a:stretch>
                </a:blipFill>
                <a:effectLst>
                  <a:glow rad="63500">
                    <a:schemeClr val="accent4">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Aharoni" pitchFamily="2" charset="-79"/>
                <a:cs typeface="Aharoni" pitchFamily="2" charset="-79"/>
              </a:rPr>
              <a:t>ALMOST LOST</a:t>
            </a:r>
            <a:endParaRPr lang="en-US" sz="4800" dirty="0">
              <a:ln>
                <a:solidFill>
                  <a:schemeClr val="accent1"/>
                </a:solidFill>
              </a:ln>
              <a:blipFill>
                <a:blip r:embed="rId3"/>
                <a:stretch>
                  <a:fillRect/>
                </a:stretch>
              </a:blipFill>
              <a:effectLst>
                <a:glow rad="63500">
                  <a:schemeClr val="accent4">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Aharoni" pitchFamily="2" charset="-79"/>
              <a:cs typeface="Aharoni" pitchFamily="2" charset="-79"/>
            </a:endParaRPr>
          </a:p>
        </p:txBody>
      </p:sp>
      <p:sp>
        <p:nvSpPr>
          <p:cNvPr id="3" name="Subtitle 2"/>
          <p:cNvSpPr>
            <a:spLocks noGrp="1"/>
          </p:cNvSpPr>
          <p:nvPr>
            <p:ph type="subTitle" idx="1"/>
          </p:nvPr>
        </p:nvSpPr>
        <p:spPr>
          <a:xfrm>
            <a:off x="457200" y="3886200"/>
            <a:ext cx="6781800" cy="762000"/>
          </a:xfrm>
        </p:spPr>
        <p:txBody>
          <a:bodyPr>
            <a:normAutofit lnSpcReduction="10000"/>
          </a:bodyPr>
          <a:lstStyle/>
          <a:p>
            <a:r>
              <a:rPr lang="en-US" dirty="0" smtClean="0"/>
              <a:t>“Now ‘If </a:t>
            </a:r>
            <a:r>
              <a:rPr lang="en-US" dirty="0"/>
              <a:t>the righteous one is scarcely saved, </a:t>
            </a:r>
            <a:r>
              <a:rPr lang="en-US" dirty="0" smtClean="0"/>
              <a:t>where </a:t>
            </a:r>
            <a:r>
              <a:rPr lang="en-US" dirty="0"/>
              <a:t>will the ungodly and the sinner appear</a:t>
            </a:r>
            <a:r>
              <a:rPr lang="en-US" dirty="0" smtClean="0"/>
              <a:t>?’” (1 Pet. 4:18)</a:t>
            </a:r>
            <a:endParaRPr lang="en-US" dirty="0"/>
          </a:p>
        </p:txBody>
      </p:sp>
      <p:sp>
        <p:nvSpPr>
          <p:cNvPr id="7" name="Rectangle 6"/>
          <p:cNvSpPr/>
          <p:nvPr/>
        </p:nvSpPr>
        <p:spPr>
          <a:xfrm>
            <a:off x="8467" y="4002"/>
            <a:ext cx="442191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Allurements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a:off x="3781762" y="600670"/>
            <a:ext cx="378616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Adversities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extBox 9"/>
          <p:cNvSpPr txBox="1"/>
          <p:nvPr/>
        </p:nvSpPr>
        <p:spPr>
          <a:xfrm>
            <a:off x="5790823" y="1447800"/>
            <a:ext cx="990977" cy="369332"/>
          </a:xfrm>
          <a:prstGeom prst="rect">
            <a:avLst/>
          </a:prstGeom>
          <a:noFill/>
        </p:spPr>
        <p:txBody>
          <a:bodyPr wrap="none" rtlCol="0">
            <a:spAutoFit/>
          </a:bodyPr>
          <a:lstStyle/>
          <a:p>
            <a:r>
              <a:rPr lang="en-US" dirty="0" smtClean="0">
                <a:solidFill>
                  <a:schemeClr val="bg1"/>
                </a:solidFill>
              </a:rPr>
              <a:t>Lesson 2</a:t>
            </a:r>
            <a:endParaRPr lang="en-US" dirty="0">
              <a:solidFill>
                <a:schemeClr val="bg1"/>
              </a:solidFill>
            </a:endParaRPr>
          </a:p>
        </p:txBody>
      </p:sp>
    </p:spTree>
    <p:extLst>
      <p:ext uri="{BB962C8B-B14F-4D97-AF65-F5344CB8AC3E}">
        <p14:creationId xmlns:p14="http://schemas.microsoft.com/office/powerpoint/2010/main" val="1053367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6781800" cy="2060575"/>
          </a:xfrm>
          <a:effectLst>
            <a:outerShdw blurRad="25400" dist="25400" dir="5400000" rotWithShape="0">
              <a:srgbClr val="000000">
                <a:alpha val="70000"/>
              </a:srgbClr>
            </a:outerShdw>
            <a:reflection blurRad="6350" stA="52000" endA="300" endPos="35000" dir="5400000" sy="-100000" algn="bl" rotWithShape="0"/>
            <a:softEdge rad="63500"/>
          </a:effectLst>
          <a:scene3d>
            <a:camera prst="perspectiveRelaxedModerately"/>
            <a:lightRig rig="threePt" dir="tl"/>
          </a:scene3d>
          <a:sp3d contourW="15875" prstMaterial="softmetal">
            <a:bevelT w="25400" h="19050" prst="angle"/>
            <a:contourClr>
              <a:schemeClr val="dk1">
                <a:shade val="30000"/>
              </a:schemeClr>
            </a:contourClr>
          </a:sp3d>
        </p:spPr>
        <p:style>
          <a:lnRef idx="1">
            <a:schemeClr val="dk1"/>
          </a:lnRef>
          <a:fillRef idx="3">
            <a:schemeClr val="dk1"/>
          </a:fillRef>
          <a:effectRef idx="2">
            <a:schemeClr val="dk1"/>
          </a:effectRef>
          <a:fontRef idx="minor">
            <a:schemeClr val="lt1"/>
          </a:fontRef>
        </p:style>
        <p:txBody>
          <a:bodyPr>
            <a:prstTxWarp prst="textTriangle">
              <a:avLst/>
            </a:prstTxWarp>
            <a:normAutofit/>
            <a:scene3d>
              <a:camera prst="obliqueTopRight"/>
              <a:lightRig rig="threePt" dir="t"/>
            </a:scene3d>
          </a:bodyPr>
          <a:lstStyle/>
          <a:p>
            <a:r>
              <a:rPr lang="en-US" sz="4800" dirty="0" smtClean="0">
                <a:ln>
                  <a:solidFill>
                    <a:schemeClr val="accent1"/>
                  </a:solidFill>
                </a:ln>
                <a:blipFill>
                  <a:blip r:embed="rId3"/>
                  <a:stretch>
                    <a:fillRect/>
                  </a:stretch>
                </a:blipFill>
                <a:effectLst>
                  <a:glow rad="63500">
                    <a:schemeClr val="accent4">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Aharoni" pitchFamily="2" charset="-79"/>
                <a:cs typeface="Aharoni" pitchFamily="2" charset="-79"/>
              </a:rPr>
              <a:t>ALMOST LOST</a:t>
            </a:r>
            <a:endParaRPr lang="en-US" sz="4800" dirty="0">
              <a:ln>
                <a:solidFill>
                  <a:schemeClr val="accent1"/>
                </a:solidFill>
              </a:ln>
              <a:blipFill>
                <a:blip r:embed="rId3"/>
                <a:stretch>
                  <a:fillRect/>
                </a:stretch>
              </a:blipFill>
              <a:effectLst>
                <a:glow rad="63500">
                  <a:schemeClr val="accent4">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Aharoni" pitchFamily="2" charset="-79"/>
              <a:cs typeface="Aharoni" pitchFamily="2" charset="-79"/>
            </a:endParaRPr>
          </a:p>
        </p:txBody>
      </p:sp>
      <p:sp>
        <p:nvSpPr>
          <p:cNvPr id="3" name="Subtitle 2"/>
          <p:cNvSpPr>
            <a:spLocks noGrp="1"/>
          </p:cNvSpPr>
          <p:nvPr>
            <p:ph type="subTitle" idx="1"/>
          </p:nvPr>
        </p:nvSpPr>
        <p:spPr>
          <a:xfrm>
            <a:off x="457200" y="3886200"/>
            <a:ext cx="6781800" cy="762000"/>
          </a:xfrm>
        </p:spPr>
        <p:txBody>
          <a:bodyPr>
            <a:normAutofit lnSpcReduction="10000"/>
          </a:bodyPr>
          <a:lstStyle/>
          <a:p>
            <a:r>
              <a:rPr lang="en-US" dirty="0" smtClean="0"/>
              <a:t>“Now ‘If </a:t>
            </a:r>
            <a:r>
              <a:rPr lang="en-US" dirty="0"/>
              <a:t>the righteous one is scarcely saved, </a:t>
            </a:r>
            <a:r>
              <a:rPr lang="en-US" dirty="0" smtClean="0"/>
              <a:t>where </a:t>
            </a:r>
            <a:r>
              <a:rPr lang="en-US" dirty="0"/>
              <a:t>will the ungodly and the sinner appear</a:t>
            </a:r>
            <a:r>
              <a:rPr lang="en-US" dirty="0" smtClean="0"/>
              <a:t>?’” (1 Pet. 4:18)</a:t>
            </a:r>
            <a:endParaRPr lang="en-US" dirty="0"/>
          </a:p>
        </p:txBody>
      </p:sp>
      <p:sp>
        <p:nvSpPr>
          <p:cNvPr id="5" name="Rectangle 4"/>
          <p:cNvSpPr/>
          <p:nvPr/>
        </p:nvSpPr>
        <p:spPr>
          <a:xfrm>
            <a:off x="5151691" y="5772209"/>
            <a:ext cx="245541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Detours</a:t>
            </a:r>
            <a:endParaRPr lang="en-US" sz="5400" b="1" cap="none" spc="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6" name="Rectangle 5"/>
          <p:cNvSpPr/>
          <p:nvPr/>
        </p:nvSpPr>
        <p:spPr>
          <a:xfrm>
            <a:off x="5316597" y="4861810"/>
            <a:ext cx="235391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Traps &amp;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8467" y="4002"/>
            <a:ext cx="442191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Allurements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a:off x="3781762" y="600670"/>
            <a:ext cx="378616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Adversities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ctangle 8"/>
          <p:cNvSpPr/>
          <p:nvPr/>
        </p:nvSpPr>
        <p:spPr>
          <a:xfrm>
            <a:off x="152459" y="5172670"/>
            <a:ext cx="441954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Distractions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a:off x="5790823" y="1447800"/>
            <a:ext cx="990977" cy="369332"/>
          </a:xfrm>
          <a:prstGeom prst="rect">
            <a:avLst/>
          </a:prstGeom>
          <a:noFill/>
        </p:spPr>
        <p:txBody>
          <a:bodyPr wrap="none" rtlCol="0">
            <a:spAutoFit/>
          </a:bodyPr>
          <a:lstStyle/>
          <a:p>
            <a:r>
              <a:rPr lang="en-US" dirty="0" smtClean="0">
                <a:solidFill>
                  <a:schemeClr val="bg1"/>
                </a:solidFill>
              </a:rPr>
              <a:t>Lesson 2</a:t>
            </a:r>
            <a:endParaRPr lang="en-US" dirty="0">
              <a:solidFill>
                <a:schemeClr val="bg1"/>
              </a:solidFill>
            </a:endParaRPr>
          </a:p>
        </p:txBody>
      </p:sp>
    </p:spTree>
    <p:extLst>
      <p:ext uri="{BB962C8B-B14F-4D97-AF65-F5344CB8AC3E}">
        <p14:creationId xmlns:p14="http://schemas.microsoft.com/office/powerpoint/2010/main" val="3109962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Because Of The Various Pitfalls For The Soul, We Need To:</a:t>
            </a:r>
            <a:endParaRPr lang="en-US" dirty="0"/>
          </a:p>
        </p:txBody>
      </p:sp>
      <p:sp>
        <p:nvSpPr>
          <p:cNvPr id="3" name="Content Placeholder 2"/>
          <p:cNvSpPr>
            <a:spLocks noGrp="1"/>
          </p:cNvSpPr>
          <p:nvPr>
            <p:ph idx="1"/>
          </p:nvPr>
        </p:nvSpPr>
        <p:spPr/>
        <p:txBody>
          <a:bodyPr/>
          <a:lstStyle/>
          <a:p>
            <a:r>
              <a:rPr lang="en-US" dirty="0"/>
              <a:t>Gird up (1 Pet. 1:13)</a:t>
            </a:r>
          </a:p>
          <a:p>
            <a:r>
              <a:rPr lang="en-US" dirty="0" smtClean="0"/>
              <a:t>Be thankful when we are admonished and instructed rather than speak evil (2 Pet. 2:10, 16)</a:t>
            </a:r>
          </a:p>
          <a:p>
            <a:r>
              <a:rPr lang="en-US" dirty="0" smtClean="0"/>
              <a:t>Resist the Devil (1 Pet. 5:8, 9)</a:t>
            </a:r>
          </a:p>
          <a:p>
            <a:r>
              <a:rPr lang="en-US" dirty="0" smtClean="0"/>
              <a:t>Be alert of self-departure (2 Pet. 3:17)</a:t>
            </a:r>
          </a:p>
          <a:p>
            <a:r>
              <a:rPr lang="en-US" dirty="0" smtClean="0"/>
              <a:t>Be diligent to grow (2 Pet. 3:18; 1:5-11)</a:t>
            </a:r>
          </a:p>
        </p:txBody>
      </p:sp>
      <p:sp>
        <p:nvSpPr>
          <p:cNvPr id="4" name="Slide Number Placeholder 3"/>
          <p:cNvSpPr>
            <a:spLocks noGrp="1"/>
          </p:cNvSpPr>
          <p:nvPr>
            <p:ph type="sldNum" sz="quarter" idx="11"/>
          </p:nvPr>
        </p:nvSpPr>
        <p:spPr/>
        <p:txBody>
          <a:bodyPr/>
          <a:lstStyle/>
          <a:p>
            <a:fld id="{B6653ED5-B483-40E4-B955-14C8C2812A6F}" type="slidenum">
              <a:rPr lang="en-US" smtClean="0"/>
              <a:t>25</a:t>
            </a:fld>
            <a:endParaRPr lang="en-US"/>
          </a:p>
        </p:txBody>
      </p:sp>
    </p:spTree>
    <p:extLst>
      <p:ext uri="{BB962C8B-B14F-4D97-AF65-F5344CB8AC3E}">
        <p14:creationId xmlns:p14="http://schemas.microsoft.com/office/powerpoint/2010/main" val="277744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i="1" dirty="0">
                <a:solidFill>
                  <a:schemeClr val="accent1"/>
                </a:solidFill>
              </a:rPr>
              <a:t>Hidden</a:t>
            </a:r>
            <a:r>
              <a:rPr lang="en-US" dirty="0">
                <a:solidFill>
                  <a:schemeClr val="accent1"/>
                </a:solidFill>
              </a:rPr>
              <a:t> </a:t>
            </a:r>
            <a:r>
              <a:rPr lang="en-US" b="1" dirty="0" smtClean="0">
                <a:solidFill>
                  <a:schemeClr val="accent1"/>
                </a:solidFill>
              </a:rPr>
              <a:t>Reality</a:t>
            </a:r>
            <a:r>
              <a:rPr lang="en-US" dirty="0" smtClean="0">
                <a:solidFill>
                  <a:schemeClr val="accent1"/>
                </a:solidFill>
              </a:rPr>
              <a:t> </a:t>
            </a:r>
            <a:r>
              <a:rPr lang="en-US" dirty="0" smtClean="0"/>
              <a:t>(Ps. 73:17-22)</a:t>
            </a:r>
            <a:r>
              <a:rPr lang="en-US" dirty="0"/>
              <a:t/>
            </a:r>
            <a:br>
              <a:rPr lang="en-US" dirty="0"/>
            </a:br>
            <a:r>
              <a:rPr lang="en-US" sz="2200" dirty="0"/>
              <a:t>“Until I went into the sanctuary of God; Then I understood their </a:t>
            </a:r>
            <a:r>
              <a:rPr lang="en-US" sz="2200" dirty="0" smtClean="0"/>
              <a:t>end” (73:17)</a:t>
            </a:r>
            <a:endParaRPr lang="en-US" sz="2200" dirty="0"/>
          </a:p>
        </p:txBody>
      </p:sp>
      <p:sp>
        <p:nvSpPr>
          <p:cNvPr id="3" name="Content Placeholder 2"/>
          <p:cNvSpPr>
            <a:spLocks noGrp="1"/>
          </p:cNvSpPr>
          <p:nvPr>
            <p:ph idx="1"/>
          </p:nvPr>
        </p:nvSpPr>
        <p:spPr>
          <a:xfrm>
            <a:off x="457200" y="1981200"/>
            <a:ext cx="8229600" cy="4648200"/>
          </a:xfrm>
        </p:spPr>
        <p:txBody>
          <a:bodyPr>
            <a:normAutofit/>
          </a:bodyPr>
          <a:lstStyle/>
          <a:p>
            <a:r>
              <a:rPr lang="en-US" dirty="0" smtClean="0"/>
              <a:t>What is seen is not lasting; what is not seen is eternal (Heb. 11:1-3)</a:t>
            </a:r>
          </a:p>
          <a:p>
            <a:pPr lvl="1"/>
            <a:r>
              <a:rPr lang="en-US" dirty="0" smtClean="0"/>
              <a:t>The observable universe was made by unobservable processes/power</a:t>
            </a:r>
          </a:p>
          <a:p>
            <a:pPr lvl="1"/>
            <a:r>
              <a:rPr lang="en-US" dirty="0" smtClean="0"/>
              <a:t>Things may look in a way in which they are not</a:t>
            </a:r>
          </a:p>
          <a:p>
            <a:pPr lvl="1"/>
            <a:r>
              <a:rPr lang="en-US" dirty="0" smtClean="0"/>
              <a:t>Those walking detached from God may appear confident and without trouble and yet be consumed in terror in a moment’s notice</a:t>
            </a:r>
          </a:p>
          <a:p>
            <a:pPr lvl="1"/>
            <a:r>
              <a:rPr lang="en-US" dirty="0" smtClean="0"/>
              <a:t>May look established and yet are standing on slippery places</a:t>
            </a:r>
          </a:p>
          <a:p>
            <a:r>
              <a:rPr lang="en-US" dirty="0" smtClean="0"/>
              <a:t>A reality hidden from men but revealed by God</a:t>
            </a:r>
          </a:p>
          <a:p>
            <a:pPr lvl="1"/>
            <a:r>
              <a:rPr lang="en-US" dirty="0" smtClean="0"/>
              <a:t>The reality of God’s power and providence</a:t>
            </a:r>
          </a:p>
          <a:p>
            <a:pPr lvl="1"/>
            <a:r>
              <a:rPr lang="en-US" dirty="0" smtClean="0"/>
              <a:t>The reality of judgment and the end</a:t>
            </a:r>
          </a:p>
        </p:txBody>
      </p:sp>
      <p:sp>
        <p:nvSpPr>
          <p:cNvPr id="4" name="Slide Number Placeholder 3"/>
          <p:cNvSpPr>
            <a:spLocks noGrp="1"/>
          </p:cNvSpPr>
          <p:nvPr>
            <p:ph type="sldNum" sz="quarter" idx="11"/>
          </p:nvPr>
        </p:nvSpPr>
        <p:spPr/>
        <p:txBody>
          <a:bodyPr/>
          <a:lstStyle/>
          <a:p>
            <a:fld id="{B6653ED5-B483-40E4-B955-14C8C2812A6F}" type="slidenum">
              <a:rPr lang="en-US" smtClean="0"/>
              <a:t>26</a:t>
            </a:fld>
            <a:endParaRPr lang="en-US"/>
          </a:p>
        </p:txBody>
      </p:sp>
    </p:spTree>
    <p:extLst>
      <p:ext uri="{BB962C8B-B14F-4D97-AF65-F5344CB8AC3E}">
        <p14:creationId xmlns:p14="http://schemas.microsoft.com/office/powerpoint/2010/main" val="10264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b="1" dirty="0" smtClean="0">
                <a:solidFill>
                  <a:schemeClr val="accent1"/>
                </a:solidFill>
                <a:effectLst>
                  <a:outerShdw blurRad="38100" dist="38100" dir="2700000" algn="tl">
                    <a:srgbClr val="000000">
                      <a:alpha val="43137"/>
                    </a:srgbClr>
                  </a:outerShdw>
                </a:effectLst>
              </a:rPr>
              <a:t>Self-Recognition </a:t>
            </a:r>
            <a:r>
              <a:rPr lang="en-US" dirty="0"/>
              <a:t>F</a:t>
            </a:r>
            <a:r>
              <a:rPr lang="en-US" dirty="0" smtClean="0"/>
              <a:t>rom Revealed Reality </a:t>
            </a:r>
            <a:br>
              <a:rPr lang="en-US" dirty="0" smtClean="0"/>
            </a:br>
            <a:r>
              <a:rPr lang="en-US" dirty="0" smtClean="0"/>
              <a:t>(Ps. 73:21, 22)</a:t>
            </a:r>
            <a:endParaRPr lang="en-US" dirty="0"/>
          </a:p>
        </p:txBody>
      </p:sp>
      <p:sp>
        <p:nvSpPr>
          <p:cNvPr id="3" name="Content Placeholder 2"/>
          <p:cNvSpPr>
            <a:spLocks noGrp="1"/>
          </p:cNvSpPr>
          <p:nvPr>
            <p:ph idx="1"/>
          </p:nvPr>
        </p:nvSpPr>
        <p:spPr/>
        <p:txBody>
          <a:bodyPr>
            <a:normAutofit lnSpcReduction="10000"/>
          </a:bodyPr>
          <a:lstStyle/>
          <a:p>
            <a:r>
              <a:rPr lang="en-US" dirty="0"/>
              <a:t>“Thus my heart was grieved, and I was pricked in my </a:t>
            </a:r>
            <a:r>
              <a:rPr lang="en-US" dirty="0" smtClean="0"/>
              <a:t>reins” (Ps. 73:21, </a:t>
            </a:r>
            <a:r>
              <a:rPr lang="en-US" dirty="0" err="1" smtClean="0"/>
              <a:t>KJV</a:t>
            </a:r>
            <a:r>
              <a:rPr lang="en-US" dirty="0" smtClean="0"/>
              <a:t>)</a:t>
            </a:r>
          </a:p>
          <a:p>
            <a:pPr lvl="1"/>
            <a:r>
              <a:rPr lang="en-US" dirty="0"/>
              <a:t>“When my heart was embittered </a:t>
            </a:r>
            <a:r>
              <a:rPr lang="en-US" dirty="0" smtClean="0"/>
              <a:t>and </a:t>
            </a:r>
            <a:r>
              <a:rPr lang="en-US" dirty="0"/>
              <a:t>I was pierced </a:t>
            </a:r>
            <a:r>
              <a:rPr lang="en-US" dirty="0" smtClean="0"/>
              <a:t>within” (</a:t>
            </a:r>
            <a:r>
              <a:rPr lang="en-US" dirty="0" err="1" smtClean="0"/>
              <a:t>NASB</a:t>
            </a:r>
            <a:r>
              <a:rPr lang="en-US" dirty="0" smtClean="0"/>
              <a:t>)</a:t>
            </a:r>
          </a:p>
          <a:p>
            <a:pPr lvl="1"/>
            <a:r>
              <a:rPr lang="en-US" dirty="0" smtClean="0"/>
              <a:t>Revealed truth should grieve our heart and vex our minds</a:t>
            </a:r>
          </a:p>
          <a:p>
            <a:pPr lvl="1"/>
            <a:r>
              <a:rPr lang="en-US" dirty="0" smtClean="0"/>
              <a:t>Reveals how foolish we thought, talked and walked</a:t>
            </a:r>
          </a:p>
          <a:p>
            <a:r>
              <a:rPr lang="en-US" dirty="0"/>
              <a:t>“I was so foolish and ignorant; I was like a beast before </a:t>
            </a:r>
            <a:r>
              <a:rPr lang="en-US" dirty="0" smtClean="0"/>
              <a:t>You” (Ps. 73:22)</a:t>
            </a:r>
          </a:p>
          <a:p>
            <a:pPr lvl="1"/>
            <a:r>
              <a:rPr lang="en-US" dirty="0"/>
              <a:t>“…A beast I have been with </a:t>
            </a:r>
            <a:r>
              <a:rPr lang="en-US" dirty="0" smtClean="0"/>
              <a:t>Thee” (</a:t>
            </a:r>
            <a:r>
              <a:rPr lang="en-US" dirty="0" err="1" smtClean="0"/>
              <a:t>YLT</a:t>
            </a:r>
            <a:r>
              <a:rPr lang="en-US" dirty="0" smtClean="0"/>
              <a:t>)</a:t>
            </a:r>
          </a:p>
          <a:p>
            <a:pPr lvl="1"/>
            <a:r>
              <a:rPr lang="en-US" dirty="0" smtClean="0"/>
              <a:t>Beasts move around by instinct and are often driven by natural impulses, not necessarily sensibility</a:t>
            </a:r>
          </a:p>
        </p:txBody>
      </p:sp>
      <p:sp>
        <p:nvSpPr>
          <p:cNvPr id="4" name="Slide Number Placeholder 3"/>
          <p:cNvSpPr>
            <a:spLocks noGrp="1"/>
          </p:cNvSpPr>
          <p:nvPr>
            <p:ph type="sldNum" sz="quarter" idx="11"/>
          </p:nvPr>
        </p:nvSpPr>
        <p:spPr/>
        <p:txBody>
          <a:bodyPr/>
          <a:lstStyle/>
          <a:p>
            <a:fld id="{B6653ED5-B483-40E4-B955-14C8C2812A6F}" type="slidenum">
              <a:rPr lang="en-US" smtClean="0"/>
              <a:t>27</a:t>
            </a:fld>
            <a:endParaRPr lang="en-US"/>
          </a:p>
        </p:txBody>
      </p:sp>
    </p:spTree>
    <p:extLst>
      <p:ext uri="{BB962C8B-B14F-4D97-AF65-F5344CB8AC3E}">
        <p14:creationId xmlns:p14="http://schemas.microsoft.com/office/powerpoint/2010/main" val="402881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b="1" dirty="0" smtClean="0">
                <a:solidFill>
                  <a:schemeClr val="accent4">
                    <a:lumMod val="50000"/>
                  </a:schemeClr>
                </a:solidFill>
                <a:effectLst>
                  <a:outerShdw blurRad="38100" dist="38100" dir="2700000" algn="tl">
                    <a:srgbClr val="000000">
                      <a:alpha val="43137"/>
                    </a:srgbClr>
                  </a:outerShdw>
                </a:effectLst>
              </a:rPr>
              <a:t>Restriction</a:t>
            </a:r>
            <a:r>
              <a:rPr lang="en-US" dirty="0" smtClean="0">
                <a:effectLst>
                  <a:outerShdw blurRad="38100" dist="38100" dir="2700000" algn="tl">
                    <a:srgbClr val="000000">
                      <a:alpha val="43137"/>
                    </a:srgbClr>
                  </a:outerShdw>
                </a:effectLst>
              </a:rPr>
              <a:t> </a:t>
            </a:r>
            <a:r>
              <a:rPr lang="en-US" dirty="0" smtClean="0"/>
              <a:t>and </a:t>
            </a:r>
            <a:r>
              <a:rPr lang="en-US" b="1" dirty="0" smtClean="0">
                <a:solidFill>
                  <a:schemeClr val="accent4">
                    <a:lumMod val="50000"/>
                  </a:schemeClr>
                </a:solidFill>
                <a:effectLst>
                  <a:outerShdw blurRad="38100" dist="38100" dir="2700000" algn="tl">
                    <a:srgbClr val="000000">
                      <a:alpha val="43137"/>
                    </a:srgbClr>
                  </a:outerShdw>
                </a:effectLst>
              </a:rPr>
              <a:t>Reward</a:t>
            </a:r>
            <a:r>
              <a:rPr lang="en-US" dirty="0" smtClean="0">
                <a:effectLst>
                  <a:outerShdw blurRad="38100" dist="38100" dir="2700000" algn="tl">
                    <a:srgbClr val="000000">
                      <a:alpha val="43137"/>
                    </a:srgbClr>
                  </a:outerShdw>
                </a:effectLst>
              </a:rPr>
              <a:t> </a:t>
            </a:r>
            <a:r>
              <a:rPr lang="en-US" dirty="0" smtClean="0"/>
              <a:t>From This Reality</a:t>
            </a:r>
            <a:endParaRPr lang="en-US" dirty="0"/>
          </a:p>
        </p:txBody>
      </p:sp>
      <p:sp>
        <p:nvSpPr>
          <p:cNvPr id="3" name="Content Placeholder 2"/>
          <p:cNvSpPr>
            <a:spLocks noGrp="1"/>
          </p:cNvSpPr>
          <p:nvPr>
            <p:ph idx="1"/>
          </p:nvPr>
        </p:nvSpPr>
        <p:spPr>
          <a:xfrm>
            <a:off x="457200" y="1981200"/>
            <a:ext cx="5715000" cy="4648200"/>
          </a:xfrm>
        </p:spPr>
        <p:txBody>
          <a:bodyPr>
            <a:normAutofit lnSpcReduction="10000"/>
          </a:bodyPr>
          <a:lstStyle/>
          <a:p>
            <a:r>
              <a:rPr lang="en-US" dirty="0" smtClean="0"/>
              <a:t>“Nevertheless </a:t>
            </a:r>
            <a:r>
              <a:rPr lang="en-US" dirty="0"/>
              <a:t>I am continually with You; You hold me by my right </a:t>
            </a:r>
            <a:r>
              <a:rPr lang="en-US" dirty="0" smtClean="0"/>
              <a:t>hand. You </a:t>
            </a:r>
            <a:r>
              <a:rPr lang="en-US" dirty="0"/>
              <a:t>will guide me with Your counsel, And afterward receive me to </a:t>
            </a:r>
            <a:r>
              <a:rPr lang="en-US" dirty="0" smtClean="0"/>
              <a:t>glory” (Ps. 73:23, 24)</a:t>
            </a:r>
          </a:p>
          <a:p>
            <a:pPr lvl="1"/>
            <a:r>
              <a:rPr lang="en-US" dirty="0" smtClean="0"/>
              <a:t>He nearly slipped and fell away, but God was holding him by the hand</a:t>
            </a:r>
          </a:p>
          <a:p>
            <a:pPr lvl="1"/>
            <a:r>
              <a:rPr lang="en-US" dirty="0" smtClean="0"/>
              <a:t>Our thoughts about God could make God angry enough to banish us, but He continually guides</a:t>
            </a:r>
          </a:p>
          <a:p>
            <a:pPr lvl="1"/>
            <a:r>
              <a:rPr lang="en-US" dirty="0" smtClean="0"/>
              <a:t>Will we let loose of His hand (Jn. 6:66-69)?</a:t>
            </a:r>
          </a:p>
          <a:p>
            <a:pPr marL="1200150" lvl="2" indent="-285750">
              <a:buFont typeface="Wingdings" pitchFamily="2" charset="2"/>
              <a:buChar char="§"/>
            </a:pPr>
            <a:r>
              <a:rPr lang="en-US" dirty="0" smtClean="0"/>
              <a:t>To what shall we cling?</a:t>
            </a:r>
          </a:p>
          <a:p>
            <a:pPr marL="1200150" lvl="2" indent="-285750">
              <a:buFont typeface="Wingdings" pitchFamily="2" charset="2"/>
              <a:buChar char="§"/>
            </a:pPr>
            <a:r>
              <a:rPr lang="en-US" dirty="0" smtClean="0"/>
              <a:t>If we want glory, we must hold to His hand!</a:t>
            </a:r>
            <a:endParaRPr lang="en-US" dirty="0"/>
          </a:p>
        </p:txBody>
      </p:sp>
      <p:pic>
        <p:nvPicPr>
          <p:cNvPr id="1029" name="Picture 5" descr="C:\Users\Steven\AppData\Local\Microsoft\Windows\Temporary Internet Files\Content.IE5\PEKNSVN8\MP900407393[1].jpg"/>
          <p:cNvPicPr>
            <a:picLocks noChangeAspect="1" noChangeArrowheads="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artisticChalkSketch/>
                    </a14:imgEffect>
                    <a14:imgEffect>
                      <a14:colorTemperature colorTemp="7200"/>
                    </a14:imgEffect>
                    <a14:imgEffect>
                      <a14:saturation sat="0"/>
                    </a14:imgEffect>
                  </a14:imgLayer>
                </a14:imgProps>
              </a:ext>
              <a:ext uri="{28A0092B-C50C-407E-A947-70E740481C1C}">
                <a14:useLocalDpi xmlns:a14="http://schemas.microsoft.com/office/drawing/2010/main" val="0"/>
              </a:ext>
            </a:extLst>
          </a:blip>
          <a:srcRect l="57662" t="44550" r="5307" b="7108"/>
          <a:stretch/>
        </p:blipFill>
        <p:spPr bwMode="auto">
          <a:xfrm flipH="1">
            <a:off x="6400800" y="1838043"/>
            <a:ext cx="2286000" cy="4052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B6653ED5-B483-40E4-B955-14C8C2812A6F}" type="slidenum">
              <a:rPr lang="en-US" smtClean="0"/>
              <a:t>28</a:t>
            </a:fld>
            <a:endParaRPr lang="en-US"/>
          </a:p>
        </p:txBody>
      </p:sp>
    </p:spTree>
    <p:extLst>
      <p:ext uri="{BB962C8B-B14F-4D97-AF65-F5344CB8AC3E}">
        <p14:creationId xmlns:p14="http://schemas.microsoft.com/office/powerpoint/2010/main" val="1711678333"/>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solidFill>
                  <a:srgbClr val="120AAA"/>
                </a:solidFill>
                <a:effectLst>
                  <a:outerShdw blurRad="38100" dist="38100" dir="2700000" algn="tl">
                    <a:srgbClr val="000000">
                      <a:alpha val="43137"/>
                    </a:srgbClr>
                  </a:outerShdw>
                </a:effectLst>
              </a:rPr>
              <a:t>Resolve</a:t>
            </a:r>
            <a:r>
              <a:rPr lang="en-US" dirty="0" smtClean="0">
                <a:solidFill>
                  <a:srgbClr val="120AAA"/>
                </a:solidFill>
                <a:effectLst>
                  <a:outerShdw blurRad="38100" dist="38100" dir="2700000" algn="tl">
                    <a:srgbClr val="000000">
                      <a:alpha val="43137"/>
                    </a:srgbClr>
                  </a:outerShdw>
                </a:effectLst>
              </a:rPr>
              <a:t> </a:t>
            </a:r>
            <a:r>
              <a:rPr lang="en-US" dirty="0" smtClean="0"/>
              <a:t>From This Reality: Draw Near!</a:t>
            </a:r>
            <a:endParaRPr lang="en-US" dirty="0"/>
          </a:p>
        </p:txBody>
      </p:sp>
      <p:sp>
        <p:nvSpPr>
          <p:cNvPr id="3" name="Content Placeholder 2"/>
          <p:cNvSpPr>
            <a:spLocks noGrp="1"/>
          </p:cNvSpPr>
          <p:nvPr>
            <p:ph idx="1"/>
          </p:nvPr>
        </p:nvSpPr>
        <p:spPr>
          <a:xfrm>
            <a:off x="457200" y="1981200"/>
            <a:ext cx="8229600" cy="4648200"/>
          </a:xfrm>
        </p:spPr>
        <p:txBody>
          <a:bodyPr>
            <a:normAutofit lnSpcReduction="10000"/>
          </a:bodyPr>
          <a:lstStyle/>
          <a:p>
            <a:r>
              <a:rPr lang="en-US" dirty="0"/>
              <a:t> </a:t>
            </a:r>
            <a:r>
              <a:rPr lang="en-US" dirty="0" smtClean="0"/>
              <a:t>“Whom </a:t>
            </a:r>
            <a:r>
              <a:rPr lang="en-US" dirty="0"/>
              <a:t>have I in heaven but You? And there is none upon earth that I desire besides </a:t>
            </a:r>
            <a:r>
              <a:rPr lang="en-US" dirty="0" smtClean="0"/>
              <a:t>You. My </a:t>
            </a:r>
            <a:r>
              <a:rPr lang="en-US" dirty="0"/>
              <a:t>flesh and my heart fail; But God is the strength of my heart and my portion </a:t>
            </a:r>
            <a:r>
              <a:rPr lang="en-US" dirty="0" smtClean="0"/>
              <a:t>forever.  For </a:t>
            </a:r>
            <a:r>
              <a:rPr lang="en-US" dirty="0"/>
              <a:t>indeed, those who are far from You shall perish; You have </a:t>
            </a:r>
            <a:r>
              <a:rPr lang="en-US" dirty="0">
                <a:solidFill>
                  <a:schemeClr val="accent1"/>
                </a:solidFill>
              </a:rPr>
              <a:t>destroyed</a:t>
            </a:r>
            <a:r>
              <a:rPr lang="en-US" dirty="0"/>
              <a:t> all those who </a:t>
            </a:r>
            <a:r>
              <a:rPr lang="en-US" dirty="0">
                <a:solidFill>
                  <a:schemeClr val="accent1"/>
                </a:solidFill>
              </a:rPr>
              <a:t>desert</a:t>
            </a:r>
            <a:r>
              <a:rPr lang="en-US" dirty="0"/>
              <a:t> You for </a:t>
            </a:r>
            <a:r>
              <a:rPr lang="en-US" dirty="0" smtClean="0"/>
              <a:t>harlotry. But </a:t>
            </a:r>
            <a:r>
              <a:rPr lang="en-US" dirty="0"/>
              <a:t>it is good for me to </a:t>
            </a:r>
            <a:r>
              <a:rPr lang="en-US" dirty="0">
                <a:solidFill>
                  <a:srgbClr val="120AAA"/>
                </a:solidFill>
              </a:rPr>
              <a:t>draw</a:t>
            </a:r>
            <a:r>
              <a:rPr lang="en-US" dirty="0"/>
              <a:t> near to God; I have put my trust in the Lord GOD, That I may </a:t>
            </a:r>
            <a:r>
              <a:rPr lang="en-US" dirty="0">
                <a:solidFill>
                  <a:srgbClr val="120AAA"/>
                </a:solidFill>
              </a:rPr>
              <a:t>declare</a:t>
            </a:r>
            <a:r>
              <a:rPr lang="en-US" dirty="0"/>
              <a:t> all Your </a:t>
            </a:r>
            <a:r>
              <a:rPr lang="en-US" dirty="0" smtClean="0"/>
              <a:t>works” (Ps. 73:25-28)</a:t>
            </a:r>
          </a:p>
          <a:p>
            <a:pPr lvl="1"/>
            <a:r>
              <a:rPr lang="en-US" dirty="0" smtClean="0"/>
              <a:t>Saints can desert God because some have</a:t>
            </a:r>
          </a:p>
          <a:p>
            <a:pPr lvl="1"/>
            <a:r>
              <a:rPr lang="en-US" dirty="0" err="1" smtClean="0"/>
              <a:t>Asaph’s</a:t>
            </a:r>
            <a:r>
              <a:rPr lang="en-US" dirty="0" smtClean="0"/>
              <a:t> resolve was not to desert but draw near</a:t>
            </a:r>
          </a:p>
          <a:p>
            <a:pPr lvl="1"/>
            <a:r>
              <a:rPr lang="en-US" dirty="0" smtClean="0"/>
              <a:t>This resolve produced another:  to declare all of God’s works!</a:t>
            </a:r>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29</a:t>
            </a:fld>
            <a:endParaRPr lang="en-US"/>
          </a:p>
        </p:txBody>
      </p:sp>
    </p:spTree>
    <p:extLst>
      <p:ext uri="{BB962C8B-B14F-4D97-AF65-F5344CB8AC3E}">
        <p14:creationId xmlns:p14="http://schemas.microsoft.com/office/powerpoint/2010/main" val="3447258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Those Who Were “Almost Lost?”</a:t>
            </a:r>
            <a:endParaRPr lang="en-US" dirty="0"/>
          </a:p>
        </p:txBody>
      </p:sp>
      <p:sp>
        <p:nvSpPr>
          <p:cNvPr id="3" name="Content Placeholder 2"/>
          <p:cNvSpPr>
            <a:spLocks noGrp="1"/>
          </p:cNvSpPr>
          <p:nvPr>
            <p:ph idx="1"/>
          </p:nvPr>
        </p:nvSpPr>
        <p:spPr/>
        <p:txBody>
          <a:bodyPr/>
          <a:lstStyle/>
          <a:p>
            <a:r>
              <a:rPr lang="en-US" dirty="0" smtClean="0"/>
              <a:t>Does The Bible address individuals who were saved and almost lost their reward?</a:t>
            </a:r>
          </a:p>
          <a:p>
            <a:r>
              <a:rPr lang="en-US" b="1" dirty="0" smtClean="0"/>
              <a:t>Calvinists</a:t>
            </a:r>
            <a:r>
              <a:rPr lang="en-US" dirty="0" smtClean="0"/>
              <a:t> say such is </a:t>
            </a:r>
            <a:r>
              <a:rPr lang="en-US" i="1" dirty="0" smtClean="0"/>
              <a:t>impossible</a:t>
            </a:r>
          </a:p>
          <a:p>
            <a:r>
              <a:rPr lang="en-US" b="1" dirty="0" smtClean="0"/>
              <a:t>Christ</a:t>
            </a:r>
            <a:r>
              <a:rPr lang="en-US" dirty="0" smtClean="0"/>
              <a:t> says such is </a:t>
            </a:r>
            <a:r>
              <a:rPr lang="en-US" i="1" dirty="0" smtClean="0"/>
              <a:t>possible</a:t>
            </a:r>
            <a:endParaRPr lang="en-US" i="1" dirty="0"/>
          </a:p>
        </p:txBody>
      </p:sp>
      <p:sp>
        <p:nvSpPr>
          <p:cNvPr id="4" name="Slide Number Placeholder 3"/>
          <p:cNvSpPr>
            <a:spLocks noGrp="1"/>
          </p:cNvSpPr>
          <p:nvPr>
            <p:ph type="sldNum" sz="quarter" idx="11"/>
          </p:nvPr>
        </p:nvSpPr>
        <p:spPr/>
        <p:txBody>
          <a:bodyPr/>
          <a:lstStyle/>
          <a:p>
            <a:fld id="{B6653ED5-B483-40E4-B955-14C8C2812A6F}" type="slidenum">
              <a:rPr lang="en-US" smtClean="0"/>
              <a:t>3</a:t>
            </a:fld>
            <a:endParaRPr lang="en-US"/>
          </a:p>
        </p:txBody>
      </p:sp>
    </p:spTree>
    <p:extLst>
      <p:ext uri="{BB962C8B-B14F-4D97-AF65-F5344CB8AC3E}">
        <p14:creationId xmlns:p14="http://schemas.microsoft.com/office/powerpoint/2010/main" val="4363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133600"/>
            <a:ext cx="8229600" cy="4724400"/>
          </a:xfrm>
        </p:spPr>
        <p:txBody>
          <a:bodyPr>
            <a:normAutofit/>
          </a:bodyPr>
          <a:lstStyle/>
          <a:p>
            <a:pPr marL="82296" indent="0">
              <a:buNone/>
            </a:pPr>
            <a:r>
              <a:rPr lang="en-US" sz="4800" dirty="0" smtClean="0"/>
              <a:t>“</a:t>
            </a:r>
            <a:r>
              <a:rPr lang="en-US" sz="4800" dirty="0"/>
              <a:t>Do not be overcome by evil, but overcome evil with </a:t>
            </a:r>
            <a:r>
              <a:rPr lang="en-US" sz="4800" dirty="0" smtClean="0"/>
              <a:t>good” (Rom. 12:21)</a:t>
            </a:r>
          </a:p>
          <a:p>
            <a:pPr marL="603504" lvl="2" indent="0">
              <a:buNone/>
            </a:pPr>
            <a:r>
              <a:rPr lang="en-US" sz="4000" dirty="0" smtClean="0"/>
              <a:t>Let’s apply in Life’s Challenges</a:t>
            </a:r>
          </a:p>
        </p:txBody>
      </p:sp>
      <p:sp>
        <p:nvSpPr>
          <p:cNvPr id="2" name="Slide Number Placeholder 1"/>
          <p:cNvSpPr>
            <a:spLocks noGrp="1"/>
          </p:cNvSpPr>
          <p:nvPr>
            <p:ph type="sldNum" sz="quarter" idx="12"/>
          </p:nvPr>
        </p:nvSpPr>
        <p:spPr/>
        <p:txBody>
          <a:bodyPr/>
          <a:lstStyle/>
          <a:p>
            <a:fld id="{B6653ED5-B483-40E4-B955-14C8C2812A6F}" type="slidenum">
              <a:rPr lang="en-US" smtClean="0">
                <a:solidFill>
                  <a:srgbClr val="4F271C">
                    <a:shade val="50000"/>
                    <a:satMod val="200000"/>
                  </a:srgbClr>
                </a:solidFill>
              </a:rPr>
              <a:pPr/>
              <a:t>30</a:t>
            </a:fld>
            <a:endParaRPr lang="en-US">
              <a:solidFill>
                <a:srgbClr val="4F271C">
                  <a:shade val="50000"/>
                  <a:satMod val="200000"/>
                </a:srgbClr>
              </a:solidFill>
            </a:endParaRPr>
          </a:p>
        </p:txBody>
      </p:sp>
      <p:sp>
        <p:nvSpPr>
          <p:cNvPr id="5" name="TextBox 4"/>
          <p:cNvSpPr txBox="1"/>
          <p:nvPr/>
        </p:nvSpPr>
        <p:spPr>
          <a:xfrm>
            <a:off x="1524000" y="329625"/>
            <a:ext cx="6858000" cy="965775"/>
          </a:xfrm>
          <a:prstGeom prst="rect">
            <a:avLst/>
          </a:prstGeom>
        </p:spPr>
        <p:style>
          <a:lnRef idx="1">
            <a:schemeClr val="accent4"/>
          </a:lnRef>
          <a:fillRef idx="3">
            <a:schemeClr val="accent4"/>
          </a:fillRef>
          <a:effectRef idx="2">
            <a:schemeClr val="accent4"/>
          </a:effectRef>
          <a:fontRef idx="minor">
            <a:schemeClr val="lt1"/>
          </a:fontRef>
        </p:style>
        <p:txBody>
          <a:bodyPr wrap="none" rtlCol="0">
            <a:prstTxWarp prst="textPlain">
              <a:avLst/>
            </a:prstTxWarp>
            <a:spAutoFit/>
          </a:bodyPr>
          <a:lstStyle/>
          <a:p>
            <a:r>
              <a:rPr lang="en-US" sz="3200" dirty="0" smtClean="0"/>
              <a:t>What </a:t>
            </a:r>
            <a:r>
              <a:rPr lang="en-US" sz="3200" dirty="0" err="1" smtClean="0"/>
              <a:t>Asaph’s</a:t>
            </a:r>
            <a:r>
              <a:rPr lang="en-US" sz="3200" dirty="0" smtClean="0"/>
              <a:t> Life Teaches</a:t>
            </a:r>
            <a:endParaRPr lang="en-US" sz="3200" dirty="0"/>
          </a:p>
        </p:txBody>
      </p:sp>
    </p:spTree>
    <p:extLst>
      <p:ext uri="{BB962C8B-B14F-4D97-AF65-F5344CB8AC3E}">
        <p14:creationId xmlns:p14="http://schemas.microsoft.com/office/powerpoint/2010/main" val="34295717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066800" y="76200"/>
            <a:ext cx="7666038" cy="503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990600" y="1082675"/>
            <a:ext cx="8229600" cy="5775325"/>
          </a:xfrm>
        </p:spPr>
        <p:txBody>
          <a:bodyPr>
            <a:normAutofit/>
          </a:bodyPr>
          <a:lstStyle/>
          <a:p>
            <a:r>
              <a:rPr lang="en-US" dirty="0" smtClean="0"/>
              <a:t>Require extra care</a:t>
            </a:r>
          </a:p>
          <a:p>
            <a:r>
              <a:rPr lang="en-US" dirty="0" smtClean="0"/>
              <a:t>Guard against losing your soul</a:t>
            </a:r>
          </a:p>
          <a:p>
            <a:pPr lvl="1"/>
            <a:r>
              <a:rPr lang="en-US" dirty="0" smtClean="0"/>
              <a:t>Even in trying to save the lost</a:t>
            </a:r>
          </a:p>
          <a:p>
            <a:pPr lvl="1"/>
            <a:r>
              <a:rPr lang="en-US" dirty="0" smtClean="0"/>
              <a:t>Envy not the wicked</a:t>
            </a:r>
          </a:p>
          <a:p>
            <a:pPr lvl="1"/>
            <a:r>
              <a:rPr lang="en-US" dirty="0" smtClean="0"/>
              <a:t>Pursue contentment and dependence upon God</a:t>
            </a:r>
          </a:p>
          <a:p>
            <a:pPr lvl="1"/>
            <a:r>
              <a:rPr lang="en-US" dirty="0" smtClean="0"/>
              <a:t>Be thankful every day for God’s favor (1 Tim. 1:12)</a:t>
            </a:r>
          </a:p>
          <a:p>
            <a:pPr lvl="1"/>
            <a:r>
              <a:rPr lang="en-US" dirty="0" smtClean="0"/>
              <a:t>Do not uphold and support those in error </a:t>
            </a:r>
            <a:br>
              <a:rPr lang="en-US" dirty="0" smtClean="0"/>
            </a:br>
            <a:r>
              <a:rPr lang="en-US" dirty="0" smtClean="0"/>
              <a:t>(Eph. 5:11)</a:t>
            </a:r>
          </a:p>
          <a:p>
            <a:pPr lvl="1"/>
            <a:r>
              <a:rPr lang="en-US" dirty="0"/>
              <a:t>C</a:t>
            </a:r>
            <a:r>
              <a:rPr lang="en-US" dirty="0" smtClean="0"/>
              <a:t>onstantly examine self (2 Cor. 13:5; Gal. 6:1)</a:t>
            </a:r>
          </a:p>
          <a:p>
            <a:pPr lvl="1"/>
            <a:r>
              <a:rPr lang="en-US" dirty="0" smtClean="0"/>
              <a:t>Do not receive an accusation against another without sufficient proof (1 Tim. 5:19)</a:t>
            </a:r>
          </a:p>
        </p:txBody>
      </p:sp>
      <p:pic>
        <p:nvPicPr>
          <p:cNvPr id="2050"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066800" y="76200"/>
            <a:ext cx="7666038"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653ED5-B483-40E4-B955-14C8C2812A6F}" type="slidenum">
              <a:rPr lang="en-US" smtClean="0"/>
              <a:t>31</a:t>
            </a:fld>
            <a:endParaRPr lang="en-US"/>
          </a:p>
        </p:txBody>
      </p:sp>
    </p:spTree>
    <p:extLst>
      <p:ext uri="{BB962C8B-B14F-4D97-AF65-F5344CB8AC3E}">
        <p14:creationId xmlns:p14="http://schemas.microsoft.com/office/powerpoint/2010/main" val="3506019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66800" y="76200"/>
            <a:ext cx="7666038" cy="503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990600" y="1082675"/>
            <a:ext cx="8229600" cy="5775325"/>
          </a:xfrm>
        </p:spPr>
        <p:txBody>
          <a:bodyPr>
            <a:normAutofit fontScale="85000" lnSpcReduction="10000"/>
          </a:bodyPr>
          <a:lstStyle/>
          <a:p>
            <a:r>
              <a:rPr lang="en-US" dirty="0" smtClean="0"/>
              <a:t>If the wicked are prosperous, hope that they may see God in their prosperity; it may be the only joy they ever experience otherwise (</a:t>
            </a:r>
            <a:r>
              <a:rPr lang="en-US" dirty="0" err="1" smtClean="0"/>
              <a:t>Lk</a:t>
            </a:r>
            <a:r>
              <a:rPr lang="en-US" dirty="0" smtClean="0"/>
              <a:t>. 16:19-23)</a:t>
            </a:r>
          </a:p>
          <a:p>
            <a:r>
              <a:rPr lang="en-US" dirty="0" smtClean="0"/>
              <a:t>If brethren leave the church, do not blame God; pray they come to their senses (2 Tim. 2:26)</a:t>
            </a:r>
          </a:p>
          <a:p>
            <a:r>
              <a:rPr lang="en-US" dirty="0" smtClean="0"/>
              <a:t>No need to constantly run interference with slanders (Ps. 31:13-18; 101:5)</a:t>
            </a:r>
          </a:p>
          <a:p>
            <a:pPr lvl="1"/>
            <a:r>
              <a:rPr lang="en-US" dirty="0" smtClean="0"/>
              <a:t>If someone loves to talk about you to others, let your own life’s record speak for itself</a:t>
            </a:r>
          </a:p>
          <a:p>
            <a:pPr lvl="1"/>
            <a:r>
              <a:rPr lang="en-US" dirty="0"/>
              <a:t>Recognize the small-minded talk about people when they are not present; the weak-minded hear it; the spiritually minded talk about God and how to be effective in the gospel’s </a:t>
            </a:r>
            <a:r>
              <a:rPr lang="en-US" dirty="0" smtClean="0"/>
              <a:t>work</a:t>
            </a:r>
          </a:p>
          <a:p>
            <a:pPr lvl="1"/>
            <a:r>
              <a:rPr lang="en-US" dirty="0" smtClean="0"/>
              <a:t>What do those you love to hang around love to talk about?</a:t>
            </a:r>
          </a:p>
        </p:txBody>
      </p:sp>
      <p:sp>
        <p:nvSpPr>
          <p:cNvPr id="2" name="Slide Number Placeholder 1"/>
          <p:cNvSpPr>
            <a:spLocks noGrp="1"/>
          </p:cNvSpPr>
          <p:nvPr>
            <p:ph type="sldNum" sz="quarter" idx="12"/>
          </p:nvPr>
        </p:nvSpPr>
        <p:spPr/>
        <p:txBody>
          <a:bodyPr/>
          <a:lstStyle/>
          <a:p>
            <a:fld id="{B6653ED5-B483-40E4-B955-14C8C2812A6F}" type="slidenum">
              <a:rPr lang="en-US" smtClean="0">
                <a:solidFill>
                  <a:srgbClr val="E7DEC9">
                    <a:shade val="50000"/>
                    <a:satMod val="200000"/>
                  </a:srgbClr>
                </a:solidFill>
              </a:rPr>
              <a:pPr/>
              <a:t>32</a:t>
            </a:fld>
            <a:endParaRPr lang="en-US">
              <a:solidFill>
                <a:srgbClr val="E7DEC9">
                  <a:shade val="50000"/>
                  <a:satMod val="200000"/>
                </a:srgbClr>
              </a:solidFill>
            </a:endParaRPr>
          </a:p>
        </p:txBody>
      </p:sp>
      <p:pic>
        <p:nvPicPr>
          <p:cNvPr id="5"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066800" y="76200"/>
            <a:ext cx="7666038"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5228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66800" y="76200"/>
            <a:ext cx="7666038" cy="503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990600" y="1082675"/>
            <a:ext cx="8229600" cy="5546725"/>
          </a:xfrm>
        </p:spPr>
        <p:txBody>
          <a:bodyPr>
            <a:normAutofit lnSpcReduction="10000"/>
          </a:bodyPr>
          <a:lstStyle/>
          <a:p>
            <a:r>
              <a:rPr lang="en-US" dirty="0" smtClean="0"/>
              <a:t>If brethren are worldly, pray that their pursuit of the </a:t>
            </a:r>
            <a:r>
              <a:rPr lang="en-US" u="sng" dirty="0" smtClean="0"/>
              <a:t>world</a:t>
            </a:r>
            <a:r>
              <a:rPr lang="en-US" dirty="0" smtClean="0"/>
              <a:t> will afflict their souls so that they may repent and run to the </a:t>
            </a:r>
            <a:r>
              <a:rPr lang="en-US" u="sng" dirty="0" smtClean="0"/>
              <a:t>word</a:t>
            </a:r>
          </a:p>
          <a:p>
            <a:r>
              <a:rPr lang="en-US" dirty="0" smtClean="0"/>
              <a:t>Correct those who promote erroneous and flawed doctrines and do not get off task</a:t>
            </a:r>
          </a:p>
          <a:p>
            <a:pPr lvl="1"/>
            <a:r>
              <a:rPr lang="en-US" dirty="0"/>
              <a:t>refrain from making it a personal confrontation</a:t>
            </a:r>
          </a:p>
          <a:p>
            <a:pPr lvl="1"/>
            <a:r>
              <a:rPr lang="en-US" dirty="0" smtClean="0"/>
              <a:t>let the chips fall where they may</a:t>
            </a:r>
          </a:p>
          <a:p>
            <a:pPr lvl="1"/>
            <a:r>
              <a:rPr lang="en-US" dirty="0" smtClean="0"/>
              <a:t>those who love truth will love you; those who hate truth will run from you, if you hold the truth</a:t>
            </a:r>
          </a:p>
          <a:p>
            <a:r>
              <a:rPr lang="en-US" dirty="0" smtClean="0"/>
              <a:t>Overcompensate physical adversity with the spirit (2 Cor. 4:16; 12:10)</a:t>
            </a:r>
          </a:p>
        </p:txBody>
      </p:sp>
      <p:sp>
        <p:nvSpPr>
          <p:cNvPr id="2" name="Slide Number Placeholder 1"/>
          <p:cNvSpPr>
            <a:spLocks noGrp="1"/>
          </p:cNvSpPr>
          <p:nvPr>
            <p:ph type="sldNum" sz="quarter" idx="12"/>
          </p:nvPr>
        </p:nvSpPr>
        <p:spPr/>
        <p:txBody>
          <a:bodyPr/>
          <a:lstStyle/>
          <a:p>
            <a:fld id="{B6653ED5-B483-40E4-B955-14C8C2812A6F}" type="slidenum">
              <a:rPr lang="en-US" smtClean="0">
                <a:solidFill>
                  <a:srgbClr val="E7DEC9">
                    <a:shade val="50000"/>
                    <a:satMod val="200000"/>
                  </a:srgbClr>
                </a:solidFill>
              </a:rPr>
              <a:pPr/>
              <a:t>33</a:t>
            </a:fld>
            <a:endParaRPr lang="en-US">
              <a:solidFill>
                <a:srgbClr val="E7DEC9">
                  <a:shade val="50000"/>
                  <a:satMod val="200000"/>
                </a:srgbClr>
              </a:solidFill>
            </a:endParaRPr>
          </a:p>
        </p:txBody>
      </p:sp>
      <p:pic>
        <p:nvPicPr>
          <p:cNvPr id="5"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066800" y="76200"/>
            <a:ext cx="7666038"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5228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120AAA"/>
                </a:solidFill>
              </a:rPr>
              <a:t>What Is Your Resolve Regarding The Reality of God?</a:t>
            </a:r>
            <a:endParaRPr lang="en-US" b="1" dirty="0">
              <a:solidFill>
                <a:srgbClr val="120AAA"/>
              </a:solidFill>
            </a:endParaRPr>
          </a:p>
        </p:txBody>
      </p:sp>
      <p:sp>
        <p:nvSpPr>
          <p:cNvPr id="5" name="Text Placeholder 4"/>
          <p:cNvSpPr>
            <a:spLocks noGrp="1"/>
          </p:cNvSpPr>
          <p:nvPr>
            <p:ph type="body" idx="1"/>
          </p:nvPr>
        </p:nvSpPr>
        <p:spPr>
          <a:xfrm>
            <a:off x="1828800" y="1066800"/>
            <a:ext cx="6934199" cy="3581400"/>
          </a:xfrm>
        </p:spPr>
        <p:txBody>
          <a:bodyPr>
            <a:normAutofit fontScale="92500" lnSpcReduction="10000"/>
          </a:bodyPr>
          <a:lstStyle/>
          <a:p>
            <a:r>
              <a:rPr lang="en-US" dirty="0">
                <a:solidFill>
                  <a:schemeClr val="tx1"/>
                </a:solidFill>
              </a:rPr>
              <a:t>25  Whom have I in heaven but You? And there is none upon earth that I desire besides You.</a:t>
            </a:r>
          </a:p>
          <a:p>
            <a:r>
              <a:rPr lang="en-US" dirty="0">
                <a:solidFill>
                  <a:schemeClr val="tx1"/>
                </a:solidFill>
              </a:rPr>
              <a:t>26  My flesh and my heart fail; But God is the strength of my heart and my portion forever.</a:t>
            </a:r>
          </a:p>
          <a:p>
            <a:r>
              <a:rPr lang="en-US" dirty="0">
                <a:solidFill>
                  <a:schemeClr val="tx1"/>
                </a:solidFill>
              </a:rPr>
              <a:t>27  For indeed, those who are far from You shall perish; You have destroyed all those who desert You for harlotry.</a:t>
            </a:r>
          </a:p>
          <a:p>
            <a:r>
              <a:rPr lang="en-US" dirty="0">
                <a:solidFill>
                  <a:schemeClr val="tx1"/>
                </a:solidFill>
              </a:rPr>
              <a:t>28  But it is good for me to draw near to God; I have put my trust in the Lord GOD, That I may declare all Your works.</a:t>
            </a:r>
          </a:p>
          <a:p>
            <a:r>
              <a:rPr lang="en-US" dirty="0" smtClean="0">
                <a:solidFill>
                  <a:schemeClr val="tx1"/>
                </a:solidFill>
              </a:rPr>
              <a:t>Psalm 73</a:t>
            </a:r>
            <a:endParaRPr lang="en-US" dirty="0">
              <a:solidFill>
                <a:schemeClr val="tx1"/>
              </a:solidFill>
            </a:endParaRPr>
          </a:p>
        </p:txBody>
      </p:sp>
      <p:sp>
        <p:nvSpPr>
          <p:cNvPr id="2" name="Slide Number Placeholder 1"/>
          <p:cNvSpPr>
            <a:spLocks noGrp="1"/>
          </p:cNvSpPr>
          <p:nvPr>
            <p:ph type="sldNum" sz="quarter" idx="11"/>
          </p:nvPr>
        </p:nvSpPr>
        <p:spPr/>
        <p:txBody>
          <a:bodyPr/>
          <a:lstStyle/>
          <a:p>
            <a:fld id="{B6653ED5-B483-40E4-B955-14C8C2812A6F}" type="slidenum">
              <a:rPr lang="en-US" smtClean="0"/>
              <a:t>34</a:t>
            </a:fld>
            <a:endParaRPr lang="en-US"/>
          </a:p>
        </p:txBody>
      </p:sp>
    </p:spTree>
    <p:extLst>
      <p:ext uri="{BB962C8B-B14F-4D97-AF65-F5344CB8AC3E}">
        <p14:creationId xmlns:p14="http://schemas.microsoft.com/office/powerpoint/2010/main" val="26172150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solidFill>
                  <a:srgbClr val="120AAA"/>
                </a:solidFill>
                <a:effectLst>
                  <a:outerShdw blurRad="38100" dist="38100" dir="2700000" algn="tl">
                    <a:srgbClr val="000000">
                      <a:alpha val="43137"/>
                    </a:srgbClr>
                  </a:outerShdw>
                </a:effectLst>
              </a:rPr>
              <a:t>Psalm 84:10</a:t>
            </a:r>
            <a:endParaRPr lang="en-US" sz="4800" b="1" dirty="0">
              <a:solidFill>
                <a:srgbClr val="120AAA"/>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r>
              <a:rPr lang="en-US" dirty="0"/>
              <a:t>“For a day in Your courts is better than a thousand. I would rather be a doorkeeper in the house of my God Than dwell in the tents of </a:t>
            </a:r>
            <a:r>
              <a:rPr lang="en-US" dirty="0" smtClean="0"/>
              <a:t>wickedness.”</a:t>
            </a:r>
            <a:endParaRPr lang="en-US" dirty="0"/>
          </a:p>
        </p:txBody>
      </p:sp>
      <p:sp>
        <p:nvSpPr>
          <p:cNvPr id="2" name="Slide Number Placeholder 1"/>
          <p:cNvSpPr>
            <a:spLocks noGrp="1"/>
          </p:cNvSpPr>
          <p:nvPr>
            <p:ph type="sldNum" sz="quarter" idx="11"/>
          </p:nvPr>
        </p:nvSpPr>
        <p:spPr/>
        <p:txBody>
          <a:bodyPr/>
          <a:lstStyle/>
          <a:p>
            <a:fld id="{B6653ED5-B483-40E4-B955-14C8C2812A6F}" type="slidenum">
              <a:rPr lang="en-US" smtClean="0"/>
              <a:t>35</a:t>
            </a:fld>
            <a:endParaRPr lang="en-US"/>
          </a:p>
        </p:txBody>
      </p:sp>
    </p:spTree>
    <p:extLst>
      <p:ext uri="{BB962C8B-B14F-4D97-AF65-F5344CB8AC3E}">
        <p14:creationId xmlns:p14="http://schemas.microsoft.com/office/powerpoint/2010/main" val="168074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4724400" y="2286000"/>
            <a:ext cx="4124142" cy="1756637"/>
          </a:xfrm>
          <a:prstGeom prst="rect">
            <a:avLst/>
          </a:prstGeom>
          <a:noFill/>
        </p:spPr>
        <p:txBody>
          <a:bodyPr wrap="none" rtlCol="0">
            <a:prstTxWarp prst="textDeflateTop">
              <a:avLst>
                <a:gd name="adj" fmla="val 60003"/>
              </a:avLst>
            </a:prstTxWarp>
            <a:spAutoFit/>
          </a:bodyPr>
          <a:lstStyle/>
          <a:p>
            <a:r>
              <a:rPr lang="en-US" sz="6000" dirty="0" smtClean="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rPr>
              <a:t>Jehoshaphat</a:t>
            </a:r>
            <a:endParaRPr lang="en-US" sz="6000" dirty="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4724400" y="4876800"/>
            <a:ext cx="4046236" cy="369332"/>
          </a:xfrm>
          <a:prstGeom prst="rect">
            <a:avLst/>
          </a:prstGeom>
          <a:noFill/>
        </p:spPr>
        <p:txBody>
          <a:bodyPr wrap="none" rtlCol="0">
            <a:spAutoFit/>
          </a:bodyPr>
          <a:lstStyle/>
          <a:p>
            <a:r>
              <a:rPr lang="en-US" dirty="0" smtClean="0"/>
              <a:t>Struggled Over Fellowship With Darkness</a:t>
            </a:r>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36</a:t>
            </a:fld>
            <a:endParaRPr lang="en-US"/>
          </a:p>
        </p:txBody>
      </p:sp>
    </p:spTree>
    <p:extLst>
      <p:ext uri="{BB962C8B-B14F-4D97-AF65-F5344CB8AC3E}">
        <p14:creationId xmlns:p14="http://schemas.microsoft.com/office/powerpoint/2010/main" val="2114476636"/>
      </p:ext>
    </p:extLst>
  </p:cSld>
  <p:clrMapOvr>
    <a:overrideClrMapping bg1="dk1" tx1="lt1" bg2="dk2" tx2="lt2" accent1="accent1" accent2="accent2" accent3="accent3" accent4="accent4" accent5="accent5" accent6="accent6" hlink="hlink" folHlink="folHlink"/>
  </p:clrMapOvr>
  <p:transition spd="slow">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828800"/>
            <a:ext cx="4953000" cy="4800600"/>
          </a:xfrm>
        </p:spPr>
        <p:style>
          <a:lnRef idx="1">
            <a:schemeClr val="accent3"/>
          </a:lnRef>
          <a:fillRef idx="3">
            <a:schemeClr val="accent3"/>
          </a:fillRef>
          <a:effectRef idx="2">
            <a:schemeClr val="accent3"/>
          </a:effectRef>
          <a:fontRef idx="minor">
            <a:schemeClr val="lt1"/>
          </a:fontRef>
        </p:style>
        <p:txBody>
          <a:bodyPr>
            <a:normAutofit fontScale="85000" lnSpcReduction="10000"/>
          </a:bodyPr>
          <a:lstStyle/>
          <a:p>
            <a:pPr marL="0" indent="0">
              <a:buNone/>
            </a:pPr>
            <a:r>
              <a:rPr lang="en-US" dirty="0" smtClean="0"/>
              <a:t>2Ch 17:3-6, “</a:t>
            </a:r>
            <a:r>
              <a:rPr lang="en-US" b="1" dirty="0" smtClean="0"/>
              <a:t>Now </a:t>
            </a:r>
            <a:r>
              <a:rPr lang="en-US" b="1" dirty="0"/>
              <a:t>the LORD was with Jehoshaphat</a:t>
            </a:r>
            <a:r>
              <a:rPr lang="en-US" dirty="0"/>
              <a:t>, because he walked in the former ways of his father David; he did not seek the </a:t>
            </a:r>
            <a:r>
              <a:rPr lang="en-US" dirty="0" err="1" smtClean="0"/>
              <a:t>Baals</a:t>
            </a:r>
            <a:r>
              <a:rPr lang="en-US" dirty="0" smtClean="0"/>
              <a:t>, but </a:t>
            </a:r>
            <a:r>
              <a:rPr lang="en-US" dirty="0"/>
              <a:t>sought the God of his father, and walked in His commandments and not according to the acts of </a:t>
            </a:r>
            <a:r>
              <a:rPr lang="en-US" dirty="0" smtClean="0"/>
              <a:t>Israel.  Therefore </a:t>
            </a:r>
            <a:r>
              <a:rPr lang="en-US" dirty="0"/>
              <a:t>the LORD established the kingdom in his hand; and all Judah gave presents to Jehoshaphat, and he had riches and honor in </a:t>
            </a:r>
            <a:r>
              <a:rPr lang="en-US" dirty="0" smtClean="0"/>
              <a:t>abundance. And </a:t>
            </a:r>
            <a:r>
              <a:rPr lang="en-US" dirty="0"/>
              <a:t>his heart took delight in the ways of the LORD; moreover he removed the high places and wooden images from </a:t>
            </a:r>
            <a:r>
              <a:rPr lang="en-US" dirty="0" smtClean="0"/>
              <a:t>Judah”</a:t>
            </a:r>
            <a:endParaRPr lang="en-US" dirty="0"/>
          </a:p>
        </p:txBody>
      </p:sp>
      <p:sp>
        <p:nvSpPr>
          <p:cNvPr id="6" name="Content Placeholder 5"/>
          <p:cNvSpPr>
            <a:spLocks noGrp="1"/>
          </p:cNvSpPr>
          <p:nvPr>
            <p:ph sz="quarter" idx="14"/>
          </p:nvPr>
        </p:nvSpPr>
        <p:spPr>
          <a:xfrm>
            <a:off x="5562600" y="685800"/>
            <a:ext cx="3352800" cy="5715000"/>
          </a:xfrm>
        </p:spPr>
        <p:txBody>
          <a:bodyPr>
            <a:noAutofit/>
          </a:bodyPr>
          <a:lstStyle/>
          <a:p>
            <a:r>
              <a:rPr lang="en-US" sz="3200" b="1" dirty="0" smtClean="0"/>
              <a:t>Why was the LORD with him?</a:t>
            </a:r>
          </a:p>
          <a:p>
            <a:pPr lvl="1"/>
            <a:r>
              <a:rPr lang="en-US" sz="2400" b="1" dirty="0" smtClean="0"/>
              <a:t>Walked former ways</a:t>
            </a:r>
          </a:p>
          <a:p>
            <a:pPr lvl="1"/>
            <a:r>
              <a:rPr lang="en-US" sz="2400" b="1" dirty="0" smtClean="0"/>
              <a:t>Did not seek the </a:t>
            </a:r>
            <a:r>
              <a:rPr lang="en-US" sz="2400" b="1" dirty="0" err="1" smtClean="0"/>
              <a:t>Baals</a:t>
            </a:r>
            <a:endParaRPr lang="en-US" sz="2400" b="1" dirty="0" smtClean="0"/>
          </a:p>
          <a:p>
            <a:pPr lvl="1"/>
            <a:r>
              <a:rPr lang="en-US" sz="2400" b="1" dirty="0" smtClean="0"/>
              <a:t>Sought the God</a:t>
            </a:r>
          </a:p>
          <a:p>
            <a:pPr lvl="1"/>
            <a:r>
              <a:rPr lang="en-US" sz="2400" b="1" dirty="0" smtClean="0"/>
              <a:t>Walked in His Commandments</a:t>
            </a:r>
          </a:p>
          <a:p>
            <a:pPr lvl="1"/>
            <a:r>
              <a:rPr lang="en-US" sz="2400" b="1" dirty="0" smtClean="0"/>
              <a:t>Therefore</a:t>
            </a:r>
          </a:p>
          <a:p>
            <a:pPr lvl="1"/>
            <a:r>
              <a:rPr lang="en-US" sz="2400" b="1" dirty="0" smtClean="0"/>
              <a:t>All Judah gave</a:t>
            </a:r>
          </a:p>
          <a:p>
            <a:pPr lvl="1"/>
            <a:r>
              <a:rPr lang="en-US" sz="2400" b="1" dirty="0" smtClean="0"/>
              <a:t>Took delight/ removed</a:t>
            </a:r>
            <a:endParaRPr lang="en-US" sz="2400" b="1" dirty="0"/>
          </a:p>
        </p:txBody>
      </p:sp>
      <p:sp>
        <p:nvSpPr>
          <p:cNvPr id="2" name="Slide Number Placeholder 1"/>
          <p:cNvSpPr>
            <a:spLocks noGrp="1"/>
          </p:cNvSpPr>
          <p:nvPr>
            <p:ph type="sldNum" sz="quarter" idx="16"/>
          </p:nvPr>
        </p:nvSpPr>
        <p:spPr/>
        <p:txBody>
          <a:bodyPr/>
          <a:lstStyle/>
          <a:p>
            <a:fld id="{B6653ED5-B483-40E4-B955-14C8C2812A6F}" type="slidenum">
              <a:rPr lang="en-US" smtClean="0"/>
              <a:t>37</a:t>
            </a:fld>
            <a:endParaRPr lang="en-US"/>
          </a:p>
        </p:txBody>
      </p:sp>
      <p:sp>
        <p:nvSpPr>
          <p:cNvPr id="4" name="TextBox 3"/>
          <p:cNvSpPr txBox="1"/>
          <p:nvPr/>
        </p:nvSpPr>
        <p:spPr>
          <a:xfrm>
            <a:off x="533400" y="685800"/>
            <a:ext cx="4124142" cy="1015663"/>
          </a:xfrm>
          <a:prstGeom prst="rect">
            <a:avLst/>
          </a:prstGeom>
          <a:noFill/>
        </p:spPr>
        <p:txBody>
          <a:bodyPr wrap="none" rtlCol="0">
            <a:spAutoFit/>
          </a:bodyPr>
          <a:lstStyle/>
          <a:p>
            <a:r>
              <a:rPr lang="en-US" sz="6000" dirty="0" smtClean="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rPr>
              <a:t>Jehoshaphat</a:t>
            </a:r>
            <a:endParaRPr lang="en-US" sz="6000" dirty="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41943830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great man and often an under appreciated king</a:t>
            </a:r>
          </a:p>
          <a:p>
            <a:r>
              <a:rPr lang="en-US" dirty="0" smtClean="0"/>
              <a:t>Respected</a:t>
            </a:r>
            <a:r>
              <a:rPr lang="en-US" dirty="0"/>
              <a:t> </a:t>
            </a:r>
            <a:r>
              <a:rPr lang="en-US" dirty="0" smtClean="0"/>
              <a:t>and valued those who taught the law of God (commissioned: 2 Chron. 17:7-9)</a:t>
            </a:r>
          </a:p>
          <a:p>
            <a:r>
              <a:rPr lang="en-US" dirty="0" smtClean="0"/>
              <a:t>Commanded judges to judge in the fear of the Lord (2 Chron. 19:4-9)</a:t>
            </a:r>
          </a:p>
          <a:p>
            <a:pPr lvl="1"/>
            <a:r>
              <a:rPr lang="en-US" dirty="0" smtClean="0"/>
              <a:t>The LORD, who is with you in judgment</a:t>
            </a:r>
          </a:p>
          <a:p>
            <a:r>
              <a:rPr lang="en-US" dirty="0" smtClean="0"/>
              <a:t>When attacked, he trusted in God and gained victory (2 Chron. 20:1-30)</a:t>
            </a:r>
            <a:endParaRPr lang="en-US" dirty="0"/>
          </a:p>
        </p:txBody>
      </p:sp>
      <p:sp>
        <p:nvSpPr>
          <p:cNvPr id="5" name="TextBox 4"/>
          <p:cNvSpPr txBox="1"/>
          <p:nvPr/>
        </p:nvSpPr>
        <p:spPr>
          <a:xfrm>
            <a:off x="533400" y="685800"/>
            <a:ext cx="4124142" cy="1015663"/>
          </a:xfrm>
          <a:prstGeom prst="rect">
            <a:avLst/>
          </a:prstGeom>
          <a:noFill/>
        </p:spPr>
        <p:txBody>
          <a:bodyPr wrap="none" rtlCol="0">
            <a:spAutoFit/>
          </a:bodyPr>
          <a:lstStyle/>
          <a:p>
            <a:r>
              <a:rPr lang="en-US" sz="6000" dirty="0" smtClean="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rPr>
              <a:t>Jehoshaphat</a:t>
            </a:r>
            <a:endParaRPr lang="en-US" sz="6000" dirty="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endParaRPr>
          </a:p>
        </p:txBody>
      </p:sp>
      <p:sp>
        <p:nvSpPr>
          <p:cNvPr id="2" name="Slide Number Placeholder 1"/>
          <p:cNvSpPr>
            <a:spLocks noGrp="1"/>
          </p:cNvSpPr>
          <p:nvPr>
            <p:ph type="sldNum" sz="quarter" idx="11"/>
          </p:nvPr>
        </p:nvSpPr>
        <p:spPr/>
        <p:txBody>
          <a:bodyPr/>
          <a:lstStyle/>
          <a:p>
            <a:fld id="{B6653ED5-B483-40E4-B955-14C8C2812A6F}" type="slidenum">
              <a:rPr lang="en-US" smtClean="0"/>
              <a:t>38</a:t>
            </a:fld>
            <a:endParaRPr lang="en-US"/>
          </a:p>
        </p:txBody>
      </p:sp>
    </p:spTree>
    <p:extLst>
      <p:ext uri="{BB962C8B-B14F-4D97-AF65-F5344CB8AC3E}">
        <p14:creationId xmlns:p14="http://schemas.microsoft.com/office/powerpoint/2010/main" val="202927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653ED5-B483-40E4-B955-14C8C2812A6F}" type="slidenum">
              <a:rPr lang="en-US" smtClean="0"/>
              <a:t>39</a:t>
            </a:fld>
            <a:endParaRPr lang="en-US"/>
          </a:p>
        </p:txBody>
      </p:sp>
      <p:sp>
        <p:nvSpPr>
          <p:cNvPr id="2" name="Title 1"/>
          <p:cNvSpPr>
            <a:spLocks noGrp="1"/>
          </p:cNvSpPr>
          <p:nvPr>
            <p:ph type="title" idx="4294967295"/>
          </p:nvPr>
        </p:nvSpPr>
        <p:spPr>
          <a:xfrm>
            <a:off x="381000" y="228600"/>
            <a:ext cx="8382000" cy="1981200"/>
          </a:xfrm>
          <a:gradFill>
            <a:gsLst>
              <a:gs pos="0">
                <a:srgbClr val="120AAA"/>
              </a:gs>
              <a:gs pos="100000">
                <a:srgbClr val="002060"/>
              </a:gs>
            </a:gsLst>
            <a:path path="circle">
              <a:fillToRect l="50000" t="100000" r="100000" b="50000"/>
            </a:path>
          </a:gradFill>
        </p:spPr>
        <p:style>
          <a:lnRef idx="1">
            <a:schemeClr val="accent1"/>
          </a:lnRef>
          <a:fillRef idx="3">
            <a:schemeClr val="accent1"/>
          </a:fillRef>
          <a:effectRef idx="2">
            <a:schemeClr val="accent1"/>
          </a:effectRef>
          <a:fontRef idx="minor">
            <a:schemeClr val="lt1"/>
          </a:fontRef>
        </p:style>
        <p:txBody>
          <a:bodyPr>
            <a:noAutofit/>
          </a:bodyPr>
          <a:lstStyle/>
          <a:p>
            <a:pPr algn="ctr"/>
            <a:r>
              <a:rPr lang="en-US" sz="2800" i="1" dirty="0" smtClean="0"/>
              <a:t>“…as </a:t>
            </a:r>
            <a:r>
              <a:rPr lang="en-US" sz="2800" i="1" dirty="0"/>
              <a:t>they went out, Jehoshaphat stood and said, </a:t>
            </a:r>
            <a:r>
              <a:rPr lang="en-US" sz="2800" i="1" dirty="0" smtClean="0"/>
              <a:t>‘Hear </a:t>
            </a:r>
            <a:r>
              <a:rPr lang="en-US" sz="2800" i="1" dirty="0"/>
              <a:t>me, O Judah and you inhabitants of Jerusalem: </a:t>
            </a:r>
            <a:r>
              <a:rPr lang="en-US" sz="2800" i="1" dirty="0">
                <a:effectLst>
                  <a:glow rad="139700">
                    <a:srgbClr val="FFFF00">
                      <a:alpha val="40000"/>
                    </a:srgbClr>
                  </a:glow>
                </a:effectLst>
              </a:rPr>
              <a:t>Believe in the LORD your God, and you shall be established; believe His prophets, and you shall </a:t>
            </a:r>
            <a:r>
              <a:rPr lang="en-US" sz="2800" i="1" dirty="0" smtClean="0">
                <a:effectLst>
                  <a:glow rad="139700">
                    <a:srgbClr val="FFFF00">
                      <a:alpha val="40000"/>
                    </a:srgbClr>
                  </a:glow>
                </a:effectLst>
              </a:rPr>
              <a:t>prosper</a:t>
            </a:r>
            <a:r>
              <a:rPr lang="en-US" sz="2800" i="1" dirty="0" smtClean="0"/>
              <a:t>’” (2 Chron. 20:20)</a:t>
            </a:r>
            <a:endParaRPr lang="en-US" sz="2800" i="1" dirty="0"/>
          </a:p>
        </p:txBody>
      </p:sp>
      <p:sp>
        <p:nvSpPr>
          <p:cNvPr id="9" name="TextBox 8"/>
          <p:cNvSpPr txBox="1"/>
          <p:nvPr/>
        </p:nvSpPr>
        <p:spPr>
          <a:xfrm>
            <a:off x="533400" y="2438400"/>
            <a:ext cx="3810000" cy="33547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b="1" dirty="0" smtClean="0"/>
              <a:t>Believe in God </a:t>
            </a:r>
          </a:p>
          <a:p>
            <a:pPr algn="ctr"/>
            <a:r>
              <a:rPr lang="en-US" sz="2800" b="1" dirty="0" smtClean="0"/>
              <a:t> + </a:t>
            </a:r>
          </a:p>
          <a:p>
            <a:pPr algn="ctr"/>
            <a:r>
              <a:rPr lang="en-US" sz="2800" b="1" dirty="0" smtClean="0"/>
              <a:t>Believe in Prophets</a:t>
            </a:r>
            <a:br>
              <a:rPr lang="en-US" sz="2800" b="1" dirty="0" smtClean="0"/>
            </a:br>
            <a:r>
              <a:rPr lang="en-US" sz="2800" b="1" dirty="0" smtClean="0"/>
              <a:t>(Go Down Against)</a:t>
            </a:r>
          </a:p>
          <a:p>
            <a:pPr algn="ctr"/>
            <a:endParaRPr lang="en-US" sz="2800" b="1" dirty="0" smtClean="0"/>
          </a:p>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Established and Prosper</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838200" y="6248400"/>
            <a:ext cx="7924542" cy="461665"/>
          </a:xfrm>
          <a:prstGeom prst="rect">
            <a:avLst/>
          </a:prstGeom>
          <a:noFill/>
        </p:spPr>
        <p:txBody>
          <a:bodyPr wrap="none" rtlCol="0">
            <a:spAutoFit/>
          </a:bodyPr>
          <a:lstStyle/>
          <a:p>
            <a:r>
              <a:rPr lang="en-US" sz="2400" i="1" dirty="0" smtClean="0"/>
              <a:t>“But </a:t>
            </a:r>
            <a:r>
              <a:rPr lang="en-US" sz="2400" i="1" dirty="0"/>
              <a:t>without faith it is impossible to please </a:t>
            </a:r>
            <a:r>
              <a:rPr lang="en-US" sz="2400" i="1" dirty="0" smtClean="0"/>
              <a:t>Him…” (Heb. 11:6)</a:t>
            </a:r>
            <a:endParaRPr lang="en-US" sz="2400" i="1" dirty="0"/>
          </a:p>
        </p:txBody>
      </p:sp>
      <p:sp>
        <p:nvSpPr>
          <p:cNvPr id="11" name="TextBox 10"/>
          <p:cNvSpPr txBox="1"/>
          <p:nvPr/>
        </p:nvSpPr>
        <p:spPr>
          <a:xfrm>
            <a:off x="4724400" y="2438400"/>
            <a:ext cx="3810000" cy="236988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b="1" dirty="0" smtClean="0"/>
              <a:t>Believe </a:t>
            </a:r>
          </a:p>
          <a:p>
            <a:pPr algn="ctr"/>
            <a:r>
              <a:rPr lang="en-US" sz="2800" b="1" dirty="0" smtClean="0"/>
              <a:t> + </a:t>
            </a:r>
          </a:p>
          <a:p>
            <a:pPr algn="ctr"/>
            <a:r>
              <a:rPr lang="en-US" sz="2800" b="1" dirty="0" smtClean="0"/>
              <a:t>Baptism</a:t>
            </a:r>
            <a:br>
              <a:rPr lang="en-US" sz="2800" b="1" dirty="0" smtClean="0"/>
            </a:br>
            <a:r>
              <a:rPr lang="en-US" sz="2800" b="1" dirty="0" smtClean="0"/>
              <a:t>(Go Down In Water)</a:t>
            </a:r>
          </a:p>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 Saved</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11"/>
          <p:cNvSpPr txBox="1"/>
          <p:nvPr/>
        </p:nvSpPr>
        <p:spPr>
          <a:xfrm>
            <a:off x="4724400" y="4953000"/>
            <a:ext cx="3810000" cy="1200329"/>
          </a:xfrm>
          <a:prstGeom prst="rect">
            <a:avLst/>
          </a:prstGeom>
          <a:gradFill>
            <a:gsLst>
              <a:gs pos="0">
                <a:srgbClr val="120AAA"/>
              </a:gs>
              <a:gs pos="100000">
                <a:srgbClr val="002060"/>
              </a:gs>
            </a:gsLst>
          </a:gra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smtClean="0"/>
              <a:t>“He </a:t>
            </a:r>
            <a:r>
              <a:rPr lang="en-US" sz="2400" dirty="0"/>
              <a:t>who believes and is baptized will be </a:t>
            </a:r>
            <a:r>
              <a:rPr lang="en-US" sz="2400" dirty="0" smtClean="0"/>
              <a:t>saved…” (Mk. 16:16)</a:t>
            </a:r>
            <a:endParaRPr lang="en-US" sz="2400" dirty="0"/>
          </a:p>
        </p:txBody>
      </p:sp>
    </p:spTree>
    <p:extLst>
      <p:ext uri="{BB962C8B-B14F-4D97-AF65-F5344CB8AC3E}">
        <p14:creationId xmlns:p14="http://schemas.microsoft.com/office/powerpoint/2010/main" val="29907145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Bible Teaches: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Luke 9:62</a:t>
            </a:r>
          </a:p>
          <a:p>
            <a:pPr lvl="1"/>
            <a:r>
              <a:rPr lang="en-US" dirty="0" smtClean="0"/>
              <a:t>“But Jesus said to him, ‘No one, having put his hand to the plow, and looking back, is fit for the kingdom of God’”</a:t>
            </a:r>
          </a:p>
          <a:p>
            <a:r>
              <a:rPr lang="en-US" dirty="0" smtClean="0"/>
              <a:t>Revelation 3:11</a:t>
            </a:r>
          </a:p>
          <a:p>
            <a:pPr lvl="1"/>
            <a:r>
              <a:rPr lang="en-US" dirty="0" smtClean="0"/>
              <a:t>“Behold, I am coming quickly! Hold fast what you have, that no one may take your crown”</a:t>
            </a:r>
          </a:p>
          <a:p>
            <a:r>
              <a:rPr lang="en-US" dirty="0" smtClean="0"/>
              <a:t>Hebrews 3:12</a:t>
            </a:r>
          </a:p>
          <a:p>
            <a:pPr lvl="1"/>
            <a:r>
              <a:rPr lang="en-US" dirty="0" smtClean="0"/>
              <a:t>“Beware, brethren, lest there be in any of you an evil heart of unbelief in departing from the living God”</a:t>
            </a:r>
          </a:p>
          <a:p>
            <a:r>
              <a:rPr lang="en-US" dirty="0" smtClean="0"/>
              <a:t>Hebrews 4:1</a:t>
            </a:r>
          </a:p>
          <a:p>
            <a:pPr lvl="1"/>
            <a:r>
              <a:rPr lang="en-US" dirty="0" smtClean="0"/>
              <a:t>“Therefore, since a promise remains of entering His rest, let us fear lest any of you seem to have come short of it”</a:t>
            </a:r>
          </a:p>
          <a:p>
            <a:pPr lvl="1"/>
            <a:endParaRPr lang="en-US" dirty="0" smtClean="0"/>
          </a:p>
        </p:txBody>
      </p:sp>
      <p:sp>
        <p:nvSpPr>
          <p:cNvPr id="4" name="Slide Number Placeholder 3"/>
          <p:cNvSpPr>
            <a:spLocks noGrp="1"/>
          </p:cNvSpPr>
          <p:nvPr>
            <p:ph type="sldNum" sz="quarter" idx="11"/>
          </p:nvPr>
        </p:nvSpPr>
        <p:spPr/>
        <p:txBody>
          <a:bodyPr/>
          <a:lstStyle/>
          <a:p>
            <a:fld id="{B6653ED5-B483-40E4-B955-14C8C2812A6F}" type="slidenum">
              <a:rPr lang="en-US" smtClean="0"/>
              <a:t>4</a:t>
            </a:fld>
            <a:endParaRPr lang="en-US"/>
          </a:p>
        </p:txBody>
      </p:sp>
    </p:spTree>
    <p:extLst>
      <p:ext uri="{BB962C8B-B14F-4D97-AF65-F5344CB8AC3E}">
        <p14:creationId xmlns:p14="http://schemas.microsoft.com/office/powerpoint/2010/main" val="4107665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Association/Alliance With the Workers of Wickedness</a:t>
            </a:r>
          </a:p>
          <a:p>
            <a:pPr lvl="1"/>
            <a:r>
              <a:rPr lang="en-US" sz="2400" dirty="0" smtClean="0"/>
              <a:t>“Jehoshaphat </a:t>
            </a:r>
            <a:r>
              <a:rPr lang="en-US" sz="2400" dirty="0"/>
              <a:t>had riches and honor in abundance; and by marriage he allied himself with </a:t>
            </a:r>
            <a:r>
              <a:rPr lang="en-US" sz="2400" dirty="0" smtClean="0"/>
              <a:t>Ahab” (2 Chron. 18:1)</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r="40021"/>
          <a:stretch/>
        </p:blipFill>
        <p:spPr bwMode="auto">
          <a:xfrm>
            <a:off x="0" y="609600"/>
            <a:ext cx="758278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B6653ED5-B483-40E4-B955-14C8C2812A6F}" type="slidenum">
              <a:rPr lang="en-US" smtClean="0"/>
              <a:t>40</a:t>
            </a:fld>
            <a:endParaRPr lang="en-US"/>
          </a:p>
        </p:txBody>
      </p:sp>
      <p:sp>
        <p:nvSpPr>
          <p:cNvPr id="4" name="TextBox 3"/>
          <p:cNvSpPr txBox="1"/>
          <p:nvPr/>
        </p:nvSpPr>
        <p:spPr>
          <a:xfrm>
            <a:off x="914400" y="4724400"/>
            <a:ext cx="7543800"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t>“And </a:t>
            </a:r>
            <a:r>
              <a:rPr lang="en-US" sz="3200" b="1" dirty="0"/>
              <a:t>have no fellowship with the unfruitful works of darkness, but rather expose </a:t>
            </a:r>
            <a:r>
              <a:rPr lang="en-US" sz="3200" b="1" dirty="0" smtClean="0"/>
              <a:t>them” (Eph. 5:11)</a:t>
            </a:r>
            <a:endParaRPr lang="en-US" sz="3200" b="1" dirty="0"/>
          </a:p>
        </p:txBody>
      </p:sp>
    </p:spTree>
    <p:extLst>
      <p:ext uri="{BB962C8B-B14F-4D97-AF65-F5344CB8AC3E}">
        <p14:creationId xmlns:p14="http://schemas.microsoft.com/office/powerpoint/2010/main" val="4226049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spc="-15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WARNINGS</a:t>
            </a:r>
            <a:r>
              <a:rPr lang="en-US" sz="480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 </a:t>
            </a:r>
            <a:r>
              <a:rPr lang="en-US"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From His Ancestors</a:t>
            </a:r>
            <a:endParaRPr lang="en-US" dirty="0"/>
          </a:p>
        </p:txBody>
      </p:sp>
      <p:sp>
        <p:nvSpPr>
          <p:cNvPr id="3" name="Content Placeholder 2"/>
          <p:cNvSpPr>
            <a:spLocks noGrp="1"/>
          </p:cNvSpPr>
          <p:nvPr>
            <p:ph idx="1"/>
          </p:nvPr>
        </p:nvSpPr>
        <p:spPr/>
        <p:txBody>
          <a:bodyPr>
            <a:normAutofit lnSpcReduction="10000"/>
          </a:bodyPr>
          <a:lstStyle/>
          <a:p>
            <a:r>
              <a:rPr lang="en-US" dirty="0" smtClean="0"/>
              <a:t>Ps. 1:1, “Blessed </a:t>
            </a:r>
            <a:r>
              <a:rPr lang="en-US" dirty="0"/>
              <a:t>is the man Who walks not in the counsel of the ungodly, Nor stands in the path of sinners, Nor sits in the seat of the </a:t>
            </a:r>
            <a:r>
              <a:rPr lang="en-US" dirty="0" smtClean="0"/>
              <a:t>scornful”</a:t>
            </a:r>
            <a:endParaRPr lang="en-US" dirty="0"/>
          </a:p>
          <a:p>
            <a:r>
              <a:rPr lang="en-US" dirty="0" smtClean="0"/>
              <a:t>Prov. 1:15, “My </a:t>
            </a:r>
            <a:r>
              <a:rPr lang="en-US" dirty="0"/>
              <a:t>son, do not walk in the way with them, Keep your foot from their </a:t>
            </a:r>
            <a:r>
              <a:rPr lang="en-US" dirty="0" smtClean="0"/>
              <a:t>path”</a:t>
            </a:r>
            <a:endParaRPr lang="en-US" dirty="0"/>
          </a:p>
          <a:p>
            <a:r>
              <a:rPr lang="en-US" dirty="0" smtClean="0"/>
              <a:t>Prov. 4:14, “Do </a:t>
            </a:r>
            <a:r>
              <a:rPr lang="en-US" dirty="0"/>
              <a:t>not enter the path of the wicked, And do not walk in the way of evil</a:t>
            </a:r>
            <a:r>
              <a:rPr lang="en-US" dirty="0" smtClean="0"/>
              <a:t>.”</a:t>
            </a:r>
            <a:endParaRPr lang="en-US" dirty="0"/>
          </a:p>
          <a:p>
            <a:r>
              <a:rPr lang="en-US" dirty="0" smtClean="0"/>
              <a:t>Prov.  </a:t>
            </a:r>
            <a:r>
              <a:rPr lang="en-US" dirty="0"/>
              <a:t>24:1 </a:t>
            </a:r>
            <a:r>
              <a:rPr lang="en-US" dirty="0" smtClean="0"/>
              <a:t>“Do </a:t>
            </a:r>
            <a:r>
              <a:rPr lang="en-US" dirty="0"/>
              <a:t>not be envious of evil men, Nor desire to be with </a:t>
            </a:r>
            <a:r>
              <a:rPr lang="en-US" dirty="0" smtClean="0"/>
              <a:t>them”</a:t>
            </a:r>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41</a:t>
            </a:fld>
            <a:endParaRPr lang="en-US"/>
          </a:p>
        </p:txBody>
      </p:sp>
    </p:spTree>
    <p:extLst>
      <p:ext uri="{BB962C8B-B14F-4D97-AF65-F5344CB8AC3E}">
        <p14:creationId xmlns:p14="http://schemas.microsoft.com/office/powerpoint/2010/main" val="13287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t>Association/Alliance With the Workers of Wickedness</a:t>
            </a:r>
          </a:p>
          <a:p>
            <a:pPr lvl="1"/>
            <a:r>
              <a:rPr lang="en-US" sz="2400" dirty="0" smtClean="0"/>
              <a:t>“Jehoshaphat </a:t>
            </a:r>
            <a:r>
              <a:rPr lang="en-US" sz="2400" dirty="0"/>
              <a:t>had riches and honor in abundance; and by marriage he allied himself with </a:t>
            </a:r>
            <a:r>
              <a:rPr lang="en-US" sz="2400" dirty="0" smtClean="0"/>
              <a:t>Ahab” (2 Chron. 18:1)</a:t>
            </a:r>
          </a:p>
          <a:p>
            <a:pPr marL="1371600" lvl="2" indent="-457200">
              <a:buFont typeface="+mj-lt"/>
              <a:buAutoNum type="arabicPeriod"/>
            </a:pPr>
            <a:r>
              <a:rPr lang="en-US" sz="2200" dirty="0" smtClean="0">
                <a:solidFill>
                  <a:schemeClr val="accent1"/>
                </a:solidFill>
              </a:rPr>
              <a:t>Son, </a:t>
            </a:r>
            <a:r>
              <a:rPr lang="en-US" sz="2200" dirty="0" err="1" smtClean="0">
                <a:solidFill>
                  <a:schemeClr val="accent1"/>
                </a:solidFill>
              </a:rPr>
              <a:t>Jehoram</a:t>
            </a:r>
            <a:r>
              <a:rPr lang="en-US" sz="2200" dirty="0" smtClean="0">
                <a:solidFill>
                  <a:schemeClr val="accent1"/>
                </a:solidFill>
              </a:rPr>
              <a:t>, married </a:t>
            </a:r>
            <a:r>
              <a:rPr lang="en-US" sz="2200" dirty="0">
                <a:solidFill>
                  <a:schemeClr val="accent1"/>
                </a:solidFill>
              </a:rPr>
              <a:t>A</a:t>
            </a:r>
            <a:r>
              <a:rPr lang="en-US" sz="2200" dirty="0" smtClean="0">
                <a:solidFill>
                  <a:schemeClr val="accent1"/>
                </a:solidFill>
              </a:rPr>
              <a:t>hab’s daughter, </a:t>
            </a:r>
            <a:r>
              <a:rPr lang="en-US" sz="2200" dirty="0" err="1" smtClean="0">
                <a:solidFill>
                  <a:schemeClr val="accent1"/>
                </a:solidFill>
              </a:rPr>
              <a:t>Athaliah</a:t>
            </a:r>
            <a:endParaRPr lang="en-US" sz="2200" dirty="0" smtClean="0">
              <a:solidFill>
                <a:schemeClr val="accent1"/>
              </a:solidFill>
            </a:endParaRPr>
          </a:p>
          <a:p>
            <a:pPr marL="1371600" lvl="2" indent="-457200">
              <a:buFont typeface="+mj-lt"/>
              <a:buAutoNum type="arabicPeriod"/>
            </a:pPr>
            <a:r>
              <a:rPr lang="en-US" sz="2200" dirty="0" smtClean="0">
                <a:solidFill>
                  <a:schemeClr val="accent1"/>
                </a:solidFill>
              </a:rPr>
              <a:t>This compromise would result in all kinds of heartbreak and unrest for many years even after Jehoshaphat’s death</a:t>
            </a:r>
          </a:p>
          <a:p>
            <a:pPr marL="1371600" lvl="2" indent="-457200">
              <a:buFont typeface="+mj-lt"/>
              <a:buAutoNum type="arabicPeriod"/>
            </a:pPr>
            <a:r>
              <a:rPr lang="en-US" sz="2200" dirty="0" smtClean="0">
                <a:solidFill>
                  <a:schemeClr val="accent1"/>
                </a:solidFill>
              </a:rPr>
              <a:t>Jehoshaphat’s failure in this one area is an open commentary on</a:t>
            </a:r>
            <a:r>
              <a:rPr lang="en-US" sz="2200" dirty="0">
                <a:solidFill>
                  <a:schemeClr val="accent1"/>
                </a:solidFill>
              </a:rPr>
              <a:t>, “Do not be deceived: </a:t>
            </a:r>
            <a:r>
              <a:rPr lang="en-US" sz="2200" dirty="0" smtClean="0">
                <a:solidFill>
                  <a:schemeClr val="accent1"/>
                </a:solidFill>
              </a:rPr>
              <a:t>‘Evil </a:t>
            </a:r>
            <a:r>
              <a:rPr lang="en-US" sz="2200" dirty="0">
                <a:solidFill>
                  <a:schemeClr val="accent1"/>
                </a:solidFill>
              </a:rPr>
              <a:t>company corrupts good </a:t>
            </a:r>
            <a:r>
              <a:rPr lang="en-US" sz="2200" dirty="0" smtClean="0">
                <a:solidFill>
                  <a:schemeClr val="accent1"/>
                </a:solidFill>
              </a:rPr>
              <a:t>habits’“ (1 Cor. 15:33)</a:t>
            </a:r>
          </a:p>
          <a:p>
            <a:pPr marL="914400" lvl="1" indent="-457200">
              <a:buFont typeface="+mj-lt"/>
              <a:buAutoNum type="arabicPeriod"/>
            </a:pPr>
            <a:endParaRPr lang="en-US" sz="2400" dirty="0"/>
          </a:p>
        </p:txBody>
      </p:sp>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r="40021"/>
          <a:stretch/>
        </p:blipFill>
        <p:spPr bwMode="auto">
          <a:xfrm>
            <a:off x="0" y="609600"/>
            <a:ext cx="758278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B6653ED5-B483-40E4-B955-14C8C2812A6F}" type="slidenum">
              <a:rPr lang="en-US" smtClean="0"/>
              <a:t>42</a:t>
            </a:fld>
            <a:endParaRPr lang="en-US"/>
          </a:p>
        </p:txBody>
      </p:sp>
    </p:spTree>
    <p:extLst>
      <p:ext uri="{BB962C8B-B14F-4D97-AF65-F5344CB8AC3E}">
        <p14:creationId xmlns:p14="http://schemas.microsoft.com/office/powerpoint/2010/main" val="37151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1084385"/>
            <a:ext cx="6096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lvl="2" algn="l" rtl="0">
              <a:spcBef>
                <a:spcPct val="0"/>
              </a:spcBef>
            </a:pPr>
            <a:r>
              <a:rPr lang="en-US" sz="2400" b="1" dirty="0">
                <a:solidFill>
                  <a:schemeClr val="accent1"/>
                </a:solidFill>
              </a:rPr>
              <a:t>“Do not be deceived: ‘Evil [</a:t>
            </a:r>
            <a:r>
              <a:rPr lang="en-US" sz="2400" b="1" dirty="0" smtClean="0">
                <a:solidFill>
                  <a:schemeClr val="accent1"/>
                </a:solidFill>
              </a:rPr>
              <a:t>2556] company </a:t>
            </a:r>
            <a:r>
              <a:rPr lang="en-US" sz="2400" b="1" dirty="0">
                <a:solidFill>
                  <a:schemeClr val="accent1"/>
                </a:solidFill>
              </a:rPr>
              <a:t>corrupts good habits’“ (1 Cor. 15:33</a:t>
            </a:r>
            <a:r>
              <a:rPr lang="en-US" sz="2400" b="1" dirty="0" smtClean="0">
                <a:solidFill>
                  <a:schemeClr val="accent1"/>
                </a:solidFill>
              </a:rPr>
              <a:t>)</a:t>
            </a:r>
            <a:endParaRPr lang="en-US" sz="2000" b="1" dirty="0"/>
          </a:p>
        </p:txBody>
      </p:sp>
      <p:sp>
        <p:nvSpPr>
          <p:cNvPr id="3" name="Content Placeholder 2"/>
          <p:cNvSpPr>
            <a:spLocks noGrp="1"/>
          </p:cNvSpPr>
          <p:nvPr>
            <p:ph idx="1"/>
          </p:nvPr>
        </p:nvSpPr>
        <p:spPr>
          <a:xfrm>
            <a:off x="457200" y="1981200"/>
            <a:ext cx="8229600" cy="4648200"/>
          </a:xfrm>
        </p:spPr>
        <p:txBody>
          <a:bodyPr>
            <a:normAutofit fontScale="92500"/>
          </a:bodyPr>
          <a:lstStyle/>
          <a:p>
            <a:r>
              <a:rPr lang="en-US" sz="3200" dirty="0" smtClean="0"/>
              <a:t>EVIL?</a:t>
            </a:r>
          </a:p>
          <a:p>
            <a:pPr lvl="1"/>
            <a:r>
              <a:rPr lang="en-US" sz="2400" dirty="0" smtClean="0"/>
              <a:t>Can simply be that which is not as it ought to be</a:t>
            </a:r>
          </a:p>
          <a:p>
            <a:pPr lvl="1"/>
            <a:r>
              <a:rPr lang="en-US" sz="2400" dirty="0" smtClean="0"/>
              <a:t>The wrong mode of thinking; the wrong feeling, the wrong action</a:t>
            </a:r>
          </a:p>
          <a:p>
            <a:pPr lvl="1"/>
            <a:r>
              <a:rPr lang="en-US" sz="2400" dirty="0" smtClean="0"/>
              <a:t>Can also be troublesome, injurious and destructive</a:t>
            </a:r>
          </a:p>
          <a:p>
            <a:pPr lvl="1"/>
            <a:r>
              <a:rPr lang="en-US" sz="2400" dirty="0"/>
              <a:t>“frequently means evil rather negativel</a:t>
            </a:r>
            <a:r>
              <a:rPr lang="en-US" sz="2400" dirty="0">
                <a:solidFill>
                  <a:schemeClr val="tx1">
                    <a:lumMod val="75000"/>
                    <a:lumOff val="25000"/>
                  </a:schemeClr>
                </a:solidFill>
              </a:rPr>
              <a:t>y</a:t>
            </a:r>
            <a:r>
              <a:rPr lang="en-US" sz="2400" b="1" dirty="0">
                <a:solidFill>
                  <a:schemeClr val="tx1">
                    <a:lumMod val="75000"/>
                    <a:lumOff val="25000"/>
                  </a:schemeClr>
                </a:solidFill>
              </a:rPr>
              <a:t>, </a:t>
            </a:r>
            <a:r>
              <a:rPr lang="en-US" sz="2400" b="1" dirty="0">
                <a:solidFill>
                  <a:schemeClr val="accent1"/>
                </a:solidFill>
              </a:rPr>
              <a:t>referring to the absence of the qualities which constitute a person or thing what it should be or what it claims to be</a:t>
            </a:r>
            <a:r>
              <a:rPr lang="en-US" sz="2400" dirty="0"/>
              <a:t>. It is also used meaning evil in a moral </a:t>
            </a:r>
            <a:r>
              <a:rPr lang="en-US" sz="2400" dirty="0" smtClean="0"/>
              <a:t>sense” (Online Bible Greek Lexicon)</a:t>
            </a:r>
          </a:p>
          <a:p>
            <a:pPr lvl="1"/>
            <a:r>
              <a:rPr lang="en-US" sz="2400" dirty="0" smtClean="0"/>
              <a:t>There is another word </a:t>
            </a:r>
            <a:r>
              <a:rPr lang="en-US" sz="2400" dirty="0"/>
              <a:t>[4190] </a:t>
            </a:r>
            <a:r>
              <a:rPr lang="en-US" sz="2400" dirty="0" smtClean="0"/>
              <a:t>for greater intensity and which “evil” denotes </a:t>
            </a:r>
            <a:r>
              <a:rPr lang="en-US" sz="2400" i="1" dirty="0" smtClean="0"/>
              <a:t>delighting</a:t>
            </a:r>
            <a:r>
              <a:rPr lang="en-US" sz="2400" dirty="0" smtClean="0"/>
              <a:t> in mischievous, wicked and destructive ways</a:t>
            </a:r>
            <a:endParaRPr lang="en-US" sz="2000" dirty="0"/>
          </a:p>
        </p:txBody>
      </p:sp>
      <p:sp>
        <p:nvSpPr>
          <p:cNvPr id="4" name="Slide Number Placeholder 3"/>
          <p:cNvSpPr>
            <a:spLocks noGrp="1"/>
          </p:cNvSpPr>
          <p:nvPr>
            <p:ph type="sldNum" sz="quarter" idx="11"/>
          </p:nvPr>
        </p:nvSpPr>
        <p:spPr/>
        <p:txBody>
          <a:bodyPr/>
          <a:lstStyle/>
          <a:p>
            <a:fld id="{B6653ED5-B483-40E4-B955-14C8C2812A6F}" type="slidenum">
              <a:rPr lang="en-US" smtClean="0"/>
              <a:t>43</a:t>
            </a:fld>
            <a:endParaRPr lang="en-US"/>
          </a:p>
        </p:txBody>
      </p:sp>
    </p:spTree>
    <p:extLst>
      <p:ext uri="{BB962C8B-B14F-4D97-AF65-F5344CB8AC3E}">
        <p14:creationId xmlns:p14="http://schemas.microsoft.com/office/powerpoint/2010/main" val="3061053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1084385"/>
            <a:ext cx="6096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lvl="2" algn="l" rtl="0">
              <a:spcBef>
                <a:spcPct val="0"/>
              </a:spcBef>
            </a:pPr>
            <a:r>
              <a:rPr lang="en-US" sz="2400" b="1" dirty="0">
                <a:solidFill>
                  <a:schemeClr val="accent1"/>
                </a:solidFill>
              </a:rPr>
              <a:t>“Do not be deceived: ‘Evil [</a:t>
            </a:r>
            <a:r>
              <a:rPr lang="en-US" sz="2400" b="1" dirty="0" smtClean="0">
                <a:solidFill>
                  <a:schemeClr val="accent1"/>
                </a:solidFill>
              </a:rPr>
              <a:t>2556] company </a:t>
            </a:r>
            <a:r>
              <a:rPr lang="en-US" sz="2400" b="1" dirty="0">
                <a:solidFill>
                  <a:schemeClr val="accent1"/>
                </a:solidFill>
              </a:rPr>
              <a:t>corrupts good habits’“ (1 Cor. 15:33</a:t>
            </a:r>
            <a:r>
              <a:rPr lang="en-US" sz="2400" b="1" dirty="0" smtClean="0">
                <a:solidFill>
                  <a:schemeClr val="accent1"/>
                </a:solidFill>
              </a:rPr>
              <a:t>)</a:t>
            </a:r>
            <a:endParaRPr lang="en-US" sz="2000" b="1" dirty="0"/>
          </a:p>
        </p:txBody>
      </p:sp>
      <p:sp>
        <p:nvSpPr>
          <p:cNvPr id="3" name="Content Placeholder 2"/>
          <p:cNvSpPr>
            <a:spLocks noGrp="1"/>
          </p:cNvSpPr>
          <p:nvPr>
            <p:ph idx="1"/>
          </p:nvPr>
        </p:nvSpPr>
        <p:spPr>
          <a:xfrm>
            <a:off x="457200" y="1981200"/>
            <a:ext cx="8229600" cy="4648200"/>
          </a:xfrm>
        </p:spPr>
        <p:txBody>
          <a:bodyPr>
            <a:normAutofit/>
          </a:bodyPr>
          <a:lstStyle/>
          <a:p>
            <a:r>
              <a:rPr lang="en-US" sz="3600" dirty="0" smtClean="0"/>
              <a:t>EVIL?</a:t>
            </a:r>
          </a:p>
          <a:p>
            <a:pPr lvl="1"/>
            <a:r>
              <a:rPr lang="en-US" sz="2800" dirty="0" smtClean="0"/>
              <a:t>The viper that bites does harm (evil), but it doesn’t do so with delight. </a:t>
            </a:r>
          </a:p>
          <a:p>
            <a:pPr lvl="1"/>
            <a:r>
              <a:rPr lang="en-US" sz="2800" dirty="0" smtClean="0"/>
              <a:t>“But </a:t>
            </a:r>
            <a:r>
              <a:rPr lang="en-US" sz="2800" dirty="0"/>
              <a:t>when Paul had gathered a bundle of sticks and laid them on the fire, a viper came out because of the heat, and fastened on his </a:t>
            </a:r>
            <a:r>
              <a:rPr lang="en-US" sz="2800" dirty="0" smtClean="0"/>
              <a:t>hand. …But </a:t>
            </a:r>
            <a:r>
              <a:rPr lang="en-US" sz="2800" dirty="0"/>
              <a:t>he shook off the creature into the fire and suffered no </a:t>
            </a:r>
            <a:r>
              <a:rPr lang="en-US" sz="2800" dirty="0" smtClean="0">
                <a:solidFill>
                  <a:schemeClr val="accent1"/>
                </a:solidFill>
              </a:rPr>
              <a:t>harm </a:t>
            </a:r>
            <a:r>
              <a:rPr lang="en-US" sz="2800" dirty="0" smtClean="0"/>
              <a:t>[2556]” (Acts 28:3, 5)</a:t>
            </a:r>
            <a:endParaRPr lang="en-US" sz="2800" dirty="0"/>
          </a:p>
        </p:txBody>
      </p:sp>
      <p:sp>
        <p:nvSpPr>
          <p:cNvPr id="4" name="Slide Number Placeholder 3"/>
          <p:cNvSpPr>
            <a:spLocks noGrp="1"/>
          </p:cNvSpPr>
          <p:nvPr>
            <p:ph type="sldNum" sz="quarter" idx="11"/>
          </p:nvPr>
        </p:nvSpPr>
        <p:spPr/>
        <p:txBody>
          <a:bodyPr/>
          <a:lstStyle/>
          <a:p>
            <a:fld id="{B6653ED5-B483-40E4-B955-14C8C2812A6F}" type="slidenum">
              <a:rPr lang="en-US" smtClean="0"/>
              <a:t>44</a:t>
            </a:fld>
            <a:endParaRPr lang="en-US"/>
          </a:p>
        </p:txBody>
      </p:sp>
    </p:spTree>
    <p:extLst>
      <p:ext uri="{BB962C8B-B14F-4D97-AF65-F5344CB8AC3E}">
        <p14:creationId xmlns:p14="http://schemas.microsoft.com/office/powerpoint/2010/main" val="2363095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1084385"/>
            <a:ext cx="6096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lvl="2" algn="l" rtl="0">
              <a:spcBef>
                <a:spcPct val="0"/>
              </a:spcBef>
            </a:pPr>
            <a:r>
              <a:rPr lang="en-US" sz="2400" b="1" dirty="0">
                <a:solidFill>
                  <a:schemeClr val="accent1"/>
                </a:solidFill>
              </a:rPr>
              <a:t>“Do not be deceived: ‘Evil [</a:t>
            </a:r>
            <a:r>
              <a:rPr lang="en-US" sz="2400" b="1" dirty="0" smtClean="0">
                <a:solidFill>
                  <a:schemeClr val="accent1"/>
                </a:solidFill>
              </a:rPr>
              <a:t>2556] company </a:t>
            </a:r>
            <a:r>
              <a:rPr lang="en-US" sz="2400" b="1" dirty="0">
                <a:solidFill>
                  <a:schemeClr val="accent1"/>
                </a:solidFill>
              </a:rPr>
              <a:t>corrupts good habits’“ (1 Cor. 15:33</a:t>
            </a:r>
            <a:r>
              <a:rPr lang="en-US" sz="2400" b="1" dirty="0" smtClean="0">
                <a:solidFill>
                  <a:schemeClr val="accent1"/>
                </a:solidFill>
              </a:rPr>
              <a:t>)</a:t>
            </a:r>
            <a:endParaRPr lang="en-US" sz="2000" b="1" dirty="0"/>
          </a:p>
        </p:txBody>
      </p:sp>
      <p:sp>
        <p:nvSpPr>
          <p:cNvPr id="3" name="Content Placeholder 2"/>
          <p:cNvSpPr>
            <a:spLocks noGrp="1"/>
          </p:cNvSpPr>
          <p:nvPr>
            <p:ph idx="1"/>
          </p:nvPr>
        </p:nvSpPr>
        <p:spPr>
          <a:xfrm>
            <a:off x="457200" y="1981200"/>
            <a:ext cx="8229600" cy="4648200"/>
          </a:xfrm>
        </p:spPr>
        <p:txBody>
          <a:bodyPr>
            <a:normAutofit/>
          </a:bodyPr>
          <a:lstStyle/>
          <a:p>
            <a:r>
              <a:rPr lang="en-US" sz="3200" dirty="0" smtClean="0"/>
              <a:t>“EVIL” – Something that can be hard to discern as evil unless you are a mature and full age thinking Christian</a:t>
            </a:r>
          </a:p>
          <a:p>
            <a:pPr lvl="1"/>
            <a:r>
              <a:rPr lang="en-US" sz="2800" dirty="0"/>
              <a:t>“But solid food belongs to those who are of full age, that is, those who by reason of use have their senses exercised </a:t>
            </a:r>
            <a:r>
              <a:rPr lang="en-US" sz="2800" dirty="0">
                <a:solidFill>
                  <a:schemeClr val="accent1"/>
                </a:solidFill>
              </a:rPr>
              <a:t>to discern both good and </a:t>
            </a:r>
            <a:r>
              <a:rPr lang="en-US" sz="2800" dirty="0" smtClean="0">
                <a:solidFill>
                  <a:schemeClr val="accent1"/>
                </a:solidFill>
              </a:rPr>
              <a:t>evil</a:t>
            </a:r>
            <a:r>
              <a:rPr lang="en-US" sz="2800" dirty="0" smtClean="0"/>
              <a:t>” (Heb. 4:14)</a:t>
            </a:r>
            <a:endParaRPr lang="en-US" sz="2600" dirty="0" smtClean="0"/>
          </a:p>
          <a:p>
            <a:pPr lvl="1"/>
            <a:r>
              <a:rPr lang="en-US" sz="2600" dirty="0" smtClean="0"/>
              <a:t>Not all evil is easy to see from a human perspective</a:t>
            </a:r>
          </a:p>
          <a:p>
            <a:pPr lvl="1"/>
            <a:r>
              <a:rPr lang="en-US" sz="2600" dirty="0" smtClean="0"/>
              <a:t>A “grey” area to one may be considered “evil” to God</a:t>
            </a:r>
            <a:endParaRPr lang="en-US" sz="2800" dirty="0" smtClean="0"/>
          </a:p>
        </p:txBody>
      </p:sp>
      <p:sp>
        <p:nvSpPr>
          <p:cNvPr id="4" name="Slide Number Placeholder 3"/>
          <p:cNvSpPr>
            <a:spLocks noGrp="1"/>
          </p:cNvSpPr>
          <p:nvPr>
            <p:ph type="sldNum" sz="quarter" idx="11"/>
          </p:nvPr>
        </p:nvSpPr>
        <p:spPr/>
        <p:txBody>
          <a:bodyPr/>
          <a:lstStyle/>
          <a:p>
            <a:fld id="{B6653ED5-B483-40E4-B955-14C8C2812A6F}" type="slidenum">
              <a:rPr lang="en-US" smtClean="0"/>
              <a:t>45</a:t>
            </a:fld>
            <a:endParaRPr lang="en-US"/>
          </a:p>
        </p:txBody>
      </p:sp>
    </p:spTree>
    <p:extLst>
      <p:ext uri="{BB962C8B-B14F-4D97-AF65-F5344CB8AC3E}">
        <p14:creationId xmlns:p14="http://schemas.microsoft.com/office/powerpoint/2010/main" val="4228497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1084385"/>
            <a:ext cx="6096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lvl="2" algn="l" rtl="0">
              <a:spcBef>
                <a:spcPct val="0"/>
              </a:spcBef>
            </a:pPr>
            <a:r>
              <a:rPr lang="en-US" sz="2400" b="1" dirty="0">
                <a:solidFill>
                  <a:schemeClr val="accent1"/>
                </a:solidFill>
              </a:rPr>
              <a:t>“Do not be deceived: ‘Evil [</a:t>
            </a:r>
            <a:r>
              <a:rPr lang="en-US" sz="2400" b="1" dirty="0" smtClean="0">
                <a:solidFill>
                  <a:schemeClr val="accent1"/>
                </a:solidFill>
              </a:rPr>
              <a:t>2556] company </a:t>
            </a:r>
            <a:r>
              <a:rPr lang="en-US" sz="2400" b="1" dirty="0">
                <a:solidFill>
                  <a:schemeClr val="accent1"/>
                </a:solidFill>
              </a:rPr>
              <a:t>corrupts good habits’“ (1 Cor. 15:33</a:t>
            </a:r>
            <a:r>
              <a:rPr lang="en-US" sz="2400" b="1" dirty="0" smtClean="0">
                <a:solidFill>
                  <a:schemeClr val="accent1"/>
                </a:solidFill>
              </a:rPr>
              <a:t>)</a:t>
            </a:r>
            <a:endParaRPr lang="en-US" sz="2000" b="1" dirty="0"/>
          </a:p>
        </p:txBody>
      </p:sp>
      <p:sp>
        <p:nvSpPr>
          <p:cNvPr id="3" name="Content Placeholder 2"/>
          <p:cNvSpPr>
            <a:spLocks noGrp="1"/>
          </p:cNvSpPr>
          <p:nvPr>
            <p:ph idx="1"/>
          </p:nvPr>
        </p:nvSpPr>
        <p:spPr>
          <a:xfrm>
            <a:off x="457200" y="1981200"/>
            <a:ext cx="8229600" cy="4648200"/>
          </a:xfrm>
        </p:spPr>
        <p:txBody>
          <a:bodyPr>
            <a:normAutofit lnSpcReduction="10000"/>
          </a:bodyPr>
          <a:lstStyle/>
          <a:p>
            <a:r>
              <a:rPr lang="en-US" sz="3200" dirty="0" smtClean="0"/>
              <a:t>“EVIL” – The antithesis of “faithful and wise”</a:t>
            </a:r>
          </a:p>
          <a:p>
            <a:pPr lvl="1"/>
            <a:r>
              <a:rPr lang="en-US" sz="2400" dirty="0"/>
              <a:t> </a:t>
            </a:r>
            <a:r>
              <a:rPr lang="en-US" sz="2400" dirty="0" smtClean="0"/>
              <a:t>“Who </a:t>
            </a:r>
            <a:r>
              <a:rPr lang="en-US" sz="2400" dirty="0"/>
              <a:t>then is a </a:t>
            </a:r>
            <a:r>
              <a:rPr lang="en-US" sz="2400" u="sng" dirty="0">
                <a:solidFill>
                  <a:schemeClr val="accent1"/>
                </a:solidFill>
              </a:rPr>
              <a:t>faithful and wise </a:t>
            </a:r>
            <a:r>
              <a:rPr lang="en-US" sz="2400" dirty="0"/>
              <a:t>servant, whom his master made ruler over his household, to give them food in due </a:t>
            </a:r>
            <a:r>
              <a:rPr lang="en-US" sz="2400" dirty="0" smtClean="0"/>
              <a:t>season? Blessed </a:t>
            </a:r>
            <a:r>
              <a:rPr lang="en-US" sz="2400" dirty="0"/>
              <a:t>is that servant whom his master, when he comes, will find so </a:t>
            </a:r>
            <a:r>
              <a:rPr lang="en-US" sz="2400" dirty="0" smtClean="0"/>
              <a:t>doing. Assuredly</a:t>
            </a:r>
            <a:r>
              <a:rPr lang="en-US" sz="2400" dirty="0"/>
              <a:t>, I say to you that he will make him ruler over all his </a:t>
            </a:r>
            <a:r>
              <a:rPr lang="en-US" sz="2400" dirty="0" smtClean="0"/>
              <a:t>goods. But </a:t>
            </a:r>
            <a:r>
              <a:rPr lang="en-US" sz="2400" dirty="0"/>
              <a:t>if that </a:t>
            </a:r>
            <a:r>
              <a:rPr lang="en-US" sz="2400" u="sng" dirty="0">
                <a:solidFill>
                  <a:schemeClr val="accent1"/>
                </a:solidFill>
              </a:rPr>
              <a:t>evil</a:t>
            </a:r>
            <a:r>
              <a:rPr lang="en-US" sz="2400" dirty="0"/>
              <a:t> servant says in his heart, ‘My master is delaying his coming</a:t>
            </a:r>
            <a:r>
              <a:rPr lang="en-US" sz="2400" dirty="0" smtClean="0"/>
              <a:t>,’ and </a:t>
            </a:r>
            <a:r>
              <a:rPr lang="en-US" sz="2400" dirty="0"/>
              <a:t>begins to </a:t>
            </a:r>
            <a:r>
              <a:rPr lang="en-US" sz="2400" dirty="0">
                <a:solidFill>
                  <a:schemeClr val="accent1"/>
                </a:solidFill>
              </a:rPr>
              <a:t>beat his fellow servants</a:t>
            </a:r>
            <a:r>
              <a:rPr lang="en-US" sz="2400" dirty="0"/>
              <a:t>, and</a:t>
            </a:r>
            <a:r>
              <a:rPr lang="en-US" sz="2400" dirty="0">
                <a:solidFill>
                  <a:schemeClr val="accent1"/>
                </a:solidFill>
              </a:rPr>
              <a:t> to eat and drink with the </a:t>
            </a:r>
            <a:r>
              <a:rPr lang="en-US" sz="2400" dirty="0" smtClean="0">
                <a:solidFill>
                  <a:schemeClr val="accent1"/>
                </a:solidFill>
              </a:rPr>
              <a:t>drunkards, </a:t>
            </a:r>
            <a:r>
              <a:rPr lang="en-US" sz="2400" dirty="0" smtClean="0"/>
              <a:t>the </a:t>
            </a:r>
            <a:r>
              <a:rPr lang="en-US" sz="2400" dirty="0"/>
              <a:t>master of that servant will come on a day when he is not looking for him and at an hour that he is not aware </a:t>
            </a:r>
            <a:r>
              <a:rPr lang="en-US" sz="2400" dirty="0" smtClean="0"/>
              <a:t>of, and </a:t>
            </a:r>
            <a:r>
              <a:rPr lang="en-US" sz="2400" dirty="0"/>
              <a:t>will cut him in two and appoint him his portion with the hypocrites. There shall be weeping and gnashing of </a:t>
            </a:r>
            <a:r>
              <a:rPr lang="en-US" sz="2400" dirty="0" smtClean="0"/>
              <a:t>teeth” (Matt. 24:45-51)</a:t>
            </a:r>
            <a:endParaRPr lang="en-US" sz="2400" dirty="0"/>
          </a:p>
        </p:txBody>
      </p:sp>
      <p:sp>
        <p:nvSpPr>
          <p:cNvPr id="4" name="Slide Number Placeholder 3"/>
          <p:cNvSpPr>
            <a:spLocks noGrp="1"/>
          </p:cNvSpPr>
          <p:nvPr>
            <p:ph type="sldNum" sz="quarter" idx="11"/>
          </p:nvPr>
        </p:nvSpPr>
        <p:spPr/>
        <p:txBody>
          <a:bodyPr/>
          <a:lstStyle/>
          <a:p>
            <a:fld id="{B6653ED5-B483-40E4-B955-14C8C2812A6F}" type="slidenum">
              <a:rPr lang="en-US" smtClean="0"/>
              <a:t>46</a:t>
            </a:fld>
            <a:endParaRPr lang="en-US"/>
          </a:p>
        </p:txBody>
      </p:sp>
    </p:spTree>
    <p:extLst>
      <p:ext uri="{BB962C8B-B14F-4D97-AF65-F5344CB8AC3E}">
        <p14:creationId xmlns:p14="http://schemas.microsoft.com/office/powerpoint/2010/main" val="7615188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4495800" cy="914400"/>
          </a:xfrm>
        </p:spPr>
        <p:txBody>
          <a:bodyPr>
            <a:noAutofit/>
          </a:bodyPr>
          <a:lstStyle/>
          <a:p>
            <a:r>
              <a:rPr lang="en-US" sz="6000" dirty="0" smtClean="0">
                <a:solidFill>
                  <a:schemeClr val="accent1"/>
                </a:solidFill>
                <a:effectLst>
                  <a:outerShdw blurRad="50800" dist="38100" dir="2700000" algn="tl" rotWithShape="0">
                    <a:prstClr val="black">
                      <a:alpha val="40000"/>
                    </a:prstClr>
                  </a:outerShdw>
                </a:effectLst>
                <a:latin typeface="Bradley Hand ITC" pitchFamily="66" charset="0"/>
              </a:rPr>
              <a:t>Applications</a:t>
            </a:r>
            <a:endParaRPr lang="en-US" sz="6000" dirty="0">
              <a:solidFill>
                <a:schemeClr val="accent1"/>
              </a:solidFill>
              <a:effectLst>
                <a:outerShdw blurRad="50800" dist="38100" dir="2700000" algn="tl" rotWithShape="0">
                  <a:prstClr val="black">
                    <a:alpha val="40000"/>
                  </a:prstClr>
                </a:outerShdw>
              </a:effectLst>
              <a:latin typeface="Bradley Hand ITC" pitchFamily="66" charset="0"/>
            </a:endParaRPr>
          </a:p>
        </p:txBody>
      </p:sp>
      <p:sp>
        <p:nvSpPr>
          <p:cNvPr id="3" name="Content Placeholder 2"/>
          <p:cNvSpPr>
            <a:spLocks noGrp="1"/>
          </p:cNvSpPr>
          <p:nvPr>
            <p:ph sz="quarter" idx="13"/>
          </p:nvPr>
        </p:nvSpPr>
        <p:spPr/>
        <p:txBody>
          <a:bodyPr>
            <a:normAutofit/>
          </a:bodyPr>
          <a:lstStyle/>
          <a:p>
            <a:r>
              <a:rPr lang="en-US" dirty="0" smtClean="0"/>
              <a:t>Beating up the faithful with unjustified words and eating and drinking with the unfaithful is “evil”</a:t>
            </a:r>
          </a:p>
          <a:p>
            <a:r>
              <a:rPr lang="en-US" dirty="0" smtClean="0"/>
              <a:t>Engaging in any behavior that is not appropriate for Christ is “evil”</a:t>
            </a:r>
          </a:p>
        </p:txBody>
      </p:sp>
      <p:sp>
        <p:nvSpPr>
          <p:cNvPr id="4" name="Slide Number Placeholder 3"/>
          <p:cNvSpPr>
            <a:spLocks noGrp="1"/>
          </p:cNvSpPr>
          <p:nvPr>
            <p:ph type="sldNum" sz="quarter" idx="16"/>
          </p:nvPr>
        </p:nvSpPr>
        <p:spPr/>
        <p:txBody>
          <a:bodyPr/>
          <a:lstStyle/>
          <a:p>
            <a:fld id="{B6653ED5-B483-40E4-B955-14C8C2812A6F}" type="slidenum">
              <a:rPr lang="en-US" smtClean="0"/>
              <a:t>47</a:t>
            </a:fld>
            <a:endParaRPr lang="en-US"/>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724400" y="374650"/>
            <a:ext cx="4333875" cy="6254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1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8)">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Concise Bible Dictionary Regarding </a:t>
            </a:r>
            <a:r>
              <a:rPr lang="en-US" i="1" dirty="0" err="1" smtClean="0"/>
              <a:t>Athaliah</a:t>
            </a:r>
            <a:r>
              <a:rPr lang="en-US" i="1" dirty="0" smtClean="0"/>
              <a:t> </a:t>
            </a:r>
            <a:r>
              <a:rPr lang="en-US" sz="4000" i="1" dirty="0" smtClean="0"/>
              <a:t>(Jehoshaphat’s daughter-in-law)</a:t>
            </a:r>
            <a:endParaRPr lang="en-US" i="1" dirty="0"/>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r>
              <a:rPr lang="en-US" dirty="0" smtClean="0"/>
              <a:t>“Daughter </a:t>
            </a:r>
            <a:r>
              <a:rPr lang="en-US" dirty="0"/>
              <a:t>of Jezebel and Ahab, and granddaughter of </a:t>
            </a:r>
            <a:r>
              <a:rPr lang="en-US" dirty="0" err="1"/>
              <a:t>Omri</a:t>
            </a:r>
            <a:r>
              <a:rPr lang="en-US" dirty="0"/>
              <a:t> (cf. </a:t>
            </a:r>
            <a:r>
              <a:rPr lang="en-US" dirty="0" smtClean="0"/>
              <a:t>2Ki </a:t>
            </a:r>
            <a:r>
              <a:rPr lang="en-US" dirty="0"/>
              <a:t>8:26 with </a:t>
            </a:r>
            <a:r>
              <a:rPr lang="en-US" dirty="0" smtClean="0"/>
              <a:t>2Ki </a:t>
            </a:r>
            <a:r>
              <a:rPr lang="en-US" dirty="0"/>
              <a:t>8:18), wife of </a:t>
            </a:r>
            <a:r>
              <a:rPr lang="en-US" dirty="0" err="1"/>
              <a:t>Jehoram</a:t>
            </a:r>
            <a:r>
              <a:rPr lang="en-US" dirty="0"/>
              <a:t> king of Judah. She may be said to have introduced the worship of Baal into Judah, and she brought up her son to follow in her evil ways. </a:t>
            </a:r>
            <a:r>
              <a:rPr lang="en-US" dirty="0" smtClean="0"/>
              <a:t>2Ch </a:t>
            </a:r>
            <a:r>
              <a:rPr lang="en-US" dirty="0"/>
              <a:t>22:3. He having been slain by Jehu when he was executing judgment on the house of Ahab, </a:t>
            </a:r>
            <a:r>
              <a:rPr lang="en-US" dirty="0" err="1"/>
              <a:t>Athaliah</a:t>
            </a:r>
            <a:r>
              <a:rPr lang="en-US" dirty="0"/>
              <a:t> usurped the throne and </a:t>
            </a:r>
            <a:r>
              <a:rPr lang="en-US" dirty="0" err="1"/>
              <a:t>endeavoured</a:t>
            </a:r>
            <a:r>
              <a:rPr lang="en-US" dirty="0"/>
              <a:t> to destroy all the seed royal. One child, </a:t>
            </a:r>
            <a:r>
              <a:rPr lang="en-US" dirty="0" err="1"/>
              <a:t>Joash</a:t>
            </a:r>
            <a:r>
              <a:rPr lang="en-US" dirty="0"/>
              <a:t>, was concealed in the temple, and after </a:t>
            </a:r>
            <a:r>
              <a:rPr lang="en-US" dirty="0" err="1"/>
              <a:t>Athaliah</a:t>
            </a:r>
            <a:r>
              <a:rPr lang="en-US" dirty="0"/>
              <a:t> had reigned six years, he was anointed king and crowned; </a:t>
            </a:r>
            <a:r>
              <a:rPr lang="en-US" dirty="0" err="1"/>
              <a:t>Athaliah</a:t>
            </a:r>
            <a:r>
              <a:rPr lang="en-US" dirty="0"/>
              <a:t> was taken outside the enclosures of the temple and slain, B. C. 878. The temple and idol of Baal were at once destroyed, and the priest slain. The history is a solemn instance of the danger of an unholy alliance. </a:t>
            </a:r>
            <a:r>
              <a:rPr lang="en-US" dirty="0" smtClean="0"/>
              <a:t>2Ki </a:t>
            </a:r>
            <a:r>
              <a:rPr lang="en-US" dirty="0"/>
              <a:t>11:1-20 2Ch </a:t>
            </a:r>
            <a:r>
              <a:rPr lang="en-US" dirty="0" smtClean="0"/>
              <a:t>23:12-21.”</a:t>
            </a:r>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48</a:t>
            </a:fld>
            <a:endParaRPr lang="en-US"/>
          </a:p>
        </p:txBody>
      </p:sp>
    </p:spTree>
    <p:extLst>
      <p:ext uri="{BB962C8B-B14F-4D97-AF65-F5344CB8AC3E}">
        <p14:creationId xmlns:p14="http://schemas.microsoft.com/office/powerpoint/2010/main" val="556826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r>
              <a:rPr lang="en-US"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 Good Man Who Desired Fellowship With </a:t>
            </a:r>
            <a:r>
              <a:rPr lang="en-US" sz="5300" spc="60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DARKNESS</a:t>
            </a:r>
            <a:r>
              <a:rPr lang="en-US" sz="5300" spc="-15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t>
            </a:r>
            <a:endParaRPr lang="en-US" sz="5300" spc="-150" dirty="0"/>
          </a:p>
        </p:txBody>
      </p:sp>
      <p:sp>
        <p:nvSpPr>
          <p:cNvPr id="3" name="Content Placeholder 2"/>
          <p:cNvSpPr>
            <a:spLocks noGrp="1"/>
          </p:cNvSpPr>
          <p:nvPr>
            <p:ph idx="1"/>
          </p:nvPr>
        </p:nvSpPr>
        <p:spPr>
          <a:xfrm>
            <a:off x="304800" y="1600200"/>
            <a:ext cx="8382000" cy="5105400"/>
          </a:xfrm>
        </p:spPr>
        <p:txBody>
          <a:bodyPr>
            <a:noAutofit/>
          </a:bodyPr>
          <a:lstStyle/>
          <a:p>
            <a:r>
              <a:rPr lang="en-US" sz="3200" dirty="0" smtClean="0"/>
              <a:t>Was taken in by the hospitality of the wicked</a:t>
            </a:r>
          </a:p>
          <a:p>
            <a:pPr lvl="1"/>
            <a:r>
              <a:rPr lang="en-US" sz="2400" b="1" dirty="0" smtClean="0">
                <a:solidFill>
                  <a:schemeClr val="accent1"/>
                </a:solidFill>
              </a:rPr>
              <a:t>The FUN/BAIT</a:t>
            </a:r>
            <a:r>
              <a:rPr lang="en-US" sz="2400" dirty="0" smtClean="0"/>
              <a:t>: “After </a:t>
            </a:r>
            <a:r>
              <a:rPr lang="en-US" sz="2400" dirty="0"/>
              <a:t>some years he went down to visit Ahab in Samaria; and Ahab killed sheep and oxen in </a:t>
            </a:r>
            <a:r>
              <a:rPr lang="en-US" sz="2400" dirty="0">
                <a:solidFill>
                  <a:schemeClr val="accent1"/>
                </a:solidFill>
              </a:rPr>
              <a:t>abundance</a:t>
            </a:r>
            <a:r>
              <a:rPr lang="en-US" sz="2400" dirty="0"/>
              <a:t> for him and the people who were with </a:t>
            </a:r>
            <a:r>
              <a:rPr lang="en-US" sz="2400" dirty="0" smtClean="0"/>
              <a:t>him…” (2 Chron. 18:2).</a:t>
            </a:r>
          </a:p>
          <a:p>
            <a:pPr marL="1371600" lvl="2" indent="-457200">
              <a:buFont typeface="+mj-lt"/>
              <a:buAutoNum type="arabicPeriod"/>
            </a:pPr>
            <a:r>
              <a:rPr lang="en-US" sz="2000" dirty="0" smtClean="0">
                <a:solidFill>
                  <a:schemeClr val="accent1"/>
                </a:solidFill>
              </a:rPr>
              <a:t>“Ahab” must be for “Abundance” of fun</a:t>
            </a:r>
          </a:p>
          <a:p>
            <a:pPr marL="1371600" lvl="2" indent="-457200">
              <a:buFont typeface="+mj-lt"/>
              <a:buAutoNum type="arabicPeriod"/>
            </a:pPr>
            <a:r>
              <a:rPr lang="en-US" sz="2000" dirty="0" smtClean="0">
                <a:solidFill>
                  <a:schemeClr val="accent1"/>
                </a:solidFill>
              </a:rPr>
              <a:t>The wicked can behave in kindness to further a work of sin</a:t>
            </a:r>
          </a:p>
          <a:p>
            <a:pPr marL="1371600" lvl="2" indent="-457200">
              <a:buFont typeface="+mj-lt"/>
              <a:buAutoNum type="arabicPeriod"/>
            </a:pPr>
            <a:r>
              <a:rPr lang="en-US" sz="2000" dirty="0" smtClean="0">
                <a:solidFill>
                  <a:schemeClr val="accent1"/>
                </a:solidFill>
              </a:rPr>
              <a:t>The righteous can be attracted more to the kindness, fun, flattery, and entertaining quality of a person rather than the attribute of righteousness</a:t>
            </a:r>
            <a:endParaRPr lang="en-US" sz="2000" spc="-50" dirty="0" smtClean="0">
              <a:solidFill>
                <a:schemeClr val="accent1"/>
              </a:solidFill>
            </a:endParaRPr>
          </a:p>
        </p:txBody>
      </p:sp>
      <p:sp>
        <p:nvSpPr>
          <p:cNvPr id="4" name="Slide Number Placeholder 3"/>
          <p:cNvSpPr>
            <a:spLocks noGrp="1"/>
          </p:cNvSpPr>
          <p:nvPr>
            <p:ph type="sldNum" sz="quarter" idx="11"/>
          </p:nvPr>
        </p:nvSpPr>
        <p:spPr/>
        <p:txBody>
          <a:bodyPr/>
          <a:lstStyle/>
          <a:p>
            <a:fld id="{B6653ED5-B483-40E4-B955-14C8C2812A6F}" type="slidenum">
              <a:rPr lang="en-US" smtClean="0"/>
              <a:t>49</a:t>
            </a:fld>
            <a:endParaRPr lang="en-US"/>
          </a:p>
        </p:txBody>
      </p:sp>
      <p:pic>
        <p:nvPicPr>
          <p:cNvPr id="3077" name="Picture 5" descr="C:\Users\Steven\AppData\Local\Microsoft\Windows\Temporary Internet Files\Content.IE5\BWBJJKV1\MC9000130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43400"/>
            <a:ext cx="1516990" cy="225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1670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Gift of Eternal Life Requires </a:t>
            </a:r>
            <a:br>
              <a:rPr lang="en-US" dirty="0" smtClean="0"/>
            </a:br>
            <a:r>
              <a:rPr lang="en-US" sz="4400" b="1" dirty="0" smtClean="0">
                <a:solidFill>
                  <a:schemeClr val="accent1"/>
                </a:solidFill>
              </a:rPr>
              <a:t>“Patient Continuance” </a:t>
            </a:r>
            <a:r>
              <a:rPr lang="en-US" dirty="0" smtClean="0">
                <a:solidFill>
                  <a:schemeClr val="bg2">
                    <a:lumMod val="25000"/>
                  </a:schemeClr>
                </a:solidFill>
              </a:rPr>
              <a:t>On Our Part</a:t>
            </a:r>
            <a:endParaRPr lang="en-US" dirty="0">
              <a:solidFill>
                <a:schemeClr val="bg2">
                  <a:lumMod val="2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Romans 2:7, “eternal life to those who by </a:t>
            </a:r>
            <a:r>
              <a:rPr lang="en-US" b="1" dirty="0" smtClean="0"/>
              <a:t>patient continuance </a:t>
            </a:r>
            <a:r>
              <a:rPr lang="en-US" dirty="0" smtClean="0"/>
              <a:t>in doing good seek for glory, honor, and immortality”</a:t>
            </a:r>
          </a:p>
          <a:p>
            <a:r>
              <a:rPr lang="en-US" dirty="0" smtClean="0"/>
              <a:t>Galatians 6:9, “And let us not grow weary while doing good, for in due season we shall reap </a:t>
            </a:r>
            <a:r>
              <a:rPr lang="en-US" b="1" dirty="0" smtClean="0"/>
              <a:t>if</a:t>
            </a:r>
            <a:r>
              <a:rPr lang="en-US" dirty="0" smtClean="0"/>
              <a:t> we do not lose heart”</a:t>
            </a:r>
          </a:p>
          <a:p>
            <a:r>
              <a:rPr lang="en-US" dirty="0" smtClean="0"/>
              <a:t>2 Timothy 3:14, “But </a:t>
            </a:r>
            <a:r>
              <a:rPr lang="en-US" b="1" dirty="0" smtClean="0"/>
              <a:t>you must continue </a:t>
            </a:r>
            <a:r>
              <a:rPr lang="en-US" dirty="0" smtClean="0"/>
              <a:t>in the things which you have learned and been assured of, knowing from whom you have learned them”</a:t>
            </a:r>
          </a:p>
          <a:p>
            <a:r>
              <a:rPr lang="en-US" dirty="0" smtClean="0"/>
              <a:t>Revelation 2:10, “…</a:t>
            </a:r>
            <a:r>
              <a:rPr lang="en-US" b="1" dirty="0" smtClean="0"/>
              <a:t>Be faithful until death</a:t>
            </a:r>
            <a:r>
              <a:rPr lang="en-US" dirty="0" smtClean="0"/>
              <a:t>, and I will give you the crown of life”</a:t>
            </a:r>
          </a:p>
          <a:p>
            <a:pPr lvl="1"/>
            <a:endParaRPr lang="en-US" dirty="0" smtClean="0"/>
          </a:p>
        </p:txBody>
      </p:sp>
      <p:sp>
        <p:nvSpPr>
          <p:cNvPr id="4" name="Slide Number Placeholder 3"/>
          <p:cNvSpPr>
            <a:spLocks noGrp="1"/>
          </p:cNvSpPr>
          <p:nvPr>
            <p:ph type="sldNum" sz="quarter" idx="11"/>
          </p:nvPr>
        </p:nvSpPr>
        <p:spPr/>
        <p:txBody>
          <a:bodyPr/>
          <a:lstStyle/>
          <a:p>
            <a:fld id="{B6653ED5-B483-40E4-B955-14C8C2812A6F}" type="slidenum">
              <a:rPr lang="en-US" smtClean="0"/>
              <a:t>5</a:t>
            </a:fld>
            <a:endParaRPr lang="en-US"/>
          </a:p>
        </p:txBody>
      </p:sp>
    </p:spTree>
    <p:extLst>
      <p:ext uri="{BB962C8B-B14F-4D97-AF65-F5344CB8AC3E}">
        <p14:creationId xmlns:p14="http://schemas.microsoft.com/office/powerpoint/2010/main" val="4945486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r>
              <a:rPr lang="en-US"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 Good Man Who Desired Fellowship With </a:t>
            </a:r>
            <a:r>
              <a:rPr lang="en-US" sz="5300" spc="60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DARKNESS</a:t>
            </a:r>
            <a:r>
              <a:rPr lang="en-US" sz="5300" spc="-15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t>
            </a:r>
            <a:endParaRPr lang="en-US" sz="5300" spc="-150" dirty="0"/>
          </a:p>
        </p:txBody>
      </p:sp>
      <p:sp>
        <p:nvSpPr>
          <p:cNvPr id="3" name="Content Placeholder 2"/>
          <p:cNvSpPr>
            <a:spLocks noGrp="1"/>
          </p:cNvSpPr>
          <p:nvPr>
            <p:ph idx="1"/>
          </p:nvPr>
        </p:nvSpPr>
        <p:spPr>
          <a:xfrm>
            <a:off x="304800" y="1600200"/>
            <a:ext cx="8382000" cy="990600"/>
          </a:xfrm>
        </p:spPr>
        <p:txBody>
          <a:bodyPr>
            <a:noAutofit/>
          </a:bodyPr>
          <a:lstStyle/>
          <a:p>
            <a:r>
              <a:rPr lang="en-US" sz="3200" dirty="0" smtClean="0"/>
              <a:t>Was taken in by the hospitality of the wicked</a:t>
            </a:r>
          </a:p>
        </p:txBody>
      </p:sp>
      <p:sp>
        <p:nvSpPr>
          <p:cNvPr id="4" name="Slide Number Placeholder 3"/>
          <p:cNvSpPr>
            <a:spLocks noGrp="1"/>
          </p:cNvSpPr>
          <p:nvPr>
            <p:ph type="sldNum" sz="quarter" idx="11"/>
          </p:nvPr>
        </p:nvSpPr>
        <p:spPr/>
        <p:txBody>
          <a:bodyPr/>
          <a:lstStyle/>
          <a:p>
            <a:fld id="{B6653ED5-B483-40E4-B955-14C8C2812A6F}" type="slidenum">
              <a:rPr lang="en-US" smtClean="0">
                <a:solidFill>
                  <a:prstClr val="black"/>
                </a:solidFill>
              </a:rPr>
              <a:pPr/>
              <a:t>50</a:t>
            </a:fld>
            <a:endParaRPr lang="en-US">
              <a:solidFill>
                <a:prstClr val="black"/>
              </a:solidFill>
            </a:endParaRPr>
          </a:p>
        </p:txBody>
      </p:sp>
      <p:pic>
        <p:nvPicPr>
          <p:cNvPr id="2050" name="Picture 2" descr="C:\Users\Steven\AppData\Local\Microsoft\Windows\Temporary Internet Files\Content.IE5\PEKNSVN8\MP900185093[1].jpg"/>
          <p:cNvPicPr>
            <a:picLocks noChangeAspect="1" noChangeArrowheads="1"/>
          </p:cNvPicPr>
          <p:nvPr/>
        </p:nvPicPr>
        <p:blipFill>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6219825" y="2362200"/>
            <a:ext cx="2726055" cy="4038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286000"/>
            <a:ext cx="4724400" cy="4678204"/>
          </a:xfrm>
          <a:prstGeom prst="rect">
            <a:avLst/>
          </a:prstGeom>
          <a:noFill/>
          <a:ln>
            <a:solidFill>
              <a:schemeClr val="accent6">
                <a:lumMod val="50000"/>
              </a:schemeClr>
            </a:solidFill>
          </a:ln>
          <a:effectLst>
            <a:outerShdw blurRad="50800" dist="38100" algn="l" rotWithShape="0">
              <a:prstClr val="black">
                <a:alpha val="40000"/>
              </a:prstClr>
            </a:outerShdw>
          </a:effectLst>
        </p:spPr>
        <p:txBody>
          <a:bodyPr wrap="square" rtlCol="0">
            <a:spAutoFit/>
          </a:bodyPr>
          <a:lstStyle/>
          <a:p>
            <a:pPr marL="0" lvl="1"/>
            <a:r>
              <a:rPr lang="en-US" sz="2800" b="1" spc="-50" dirty="0">
                <a:solidFill>
                  <a:schemeClr val="accent1"/>
                </a:solidFill>
              </a:rPr>
              <a:t>The HOOK</a:t>
            </a:r>
            <a:r>
              <a:rPr lang="en-US" sz="2800" spc="-50" dirty="0"/>
              <a:t>… “and persuaded him to go up with him to </a:t>
            </a:r>
            <a:r>
              <a:rPr lang="en-US" sz="2800" spc="-50" dirty="0" err="1"/>
              <a:t>Ramoth</a:t>
            </a:r>
            <a:r>
              <a:rPr lang="en-US" sz="2800" spc="-50" dirty="0"/>
              <a:t> Gilead. So Ahab king of Israel said to Jehoshaphat king of Judah, ‘Will you go with me against </a:t>
            </a:r>
            <a:r>
              <a:rPr lang="en-US" sz="2800" spc="-50" dirty="0" err="1"/>
              <a:t>Ramoth</a:t>
            </a:r>
            <a:r>
              <a:rPr lang="en-US" sz="2800" spc="-50" dirty="0"/>
              <a:t> Gilead?’ And he answered him, ‘I am as you are, and my people as your people; we will be with you in the war’” </a:t>
            </a:r>
            <a:r>
              <a:rPr lang="en-US" sz="2800" spc="-50" dirty="0" smtClean="0"/>
              <a:t/>
            </a:r>
            <a:br>
              <a:rPr lang="en-US" sz="2800" spc="-50" dirty="0" smtClean="0"/>
            </a:br>
            <a:r>
              <a:rPr lang="en-US" sz="2800" spc="-50" dirty="0" smtClean="0"/>
              <a:t>(</a:t>
            </a:r>
            <a:r>
              <a:rPr lang="en-US" sz="2800" spc="-50" dirty="0"/>
              <a:t>2 Chron. 18:2, 3).</a:t>
            </a:r>
          </a:p>
          <a:p>
            <a:endParaRPr lang="en-US" dirty="0"/>
          </a:p>
        </p:txBody>
      </p:sp>
    </p:spTree>
    <p:extLst>
      <p:ext uri="{BB962C8B-B14F-4D97-AF65-F5344CB8AC3E}">
        <p14:creationId xmlns:p14="http://schemas.microsoft.com/office/powerpoint/2010/main" val="3576760387"/>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525963"/>
          </a:xfrm>
        </p:spPr>
        <p:txBody>
          <a:bodyPr>
            <a:normAutofit/>
          </a:bodyPr>
          <a:lstStyle/>
          <a:p>
            <a:r>
              <a:rPr lang="en-US" sz="3200" dirty="0" smtClean="0"/>
              <a:t>Was taken in by the hospitality of the wicked</a:t>
            </a:r>
          </a:p>
          <a:p>
            <a:pPr lvl="1"/>
            <a:r>
              <a:rPr lang="en-US" sz="2800" b="1" dirty="0" smtClean="0">
                <a:solidFill>
                  <a:schemeClr val="accent1"/>
                </a:solidFill>
              </a:rPr>
              <a:t>Intimacy between Jehoshaphat and Ahab as seen in:</a:t>
            </a:r>
          </a:p>
          <a:p>
            <a:pPr marL="1257300" lvl="2" indent="-342900">
              <a:buFont typeface="+mj-lt"/>
              <a:buAutoNum type="arabicPeriod"/>
            </a:pPr>
            <a:r>
              <a:rPr lang="en-US" sz="2400" dirty="0" smtClean="0"/>
              <a:t>Son in marriage to Ahab’s daughter</a:t>
            </a:r>
          </a:p>
          <a:p>
            <a:pPr marL="1257300" lvl="2" indent="-342900">
              <a:buFont typeface="+mj-lt"/>
              <a:buAutoNum type="arabicPeriod"/>
            </a:pPr>
            <a:r>
              <a:rPr lang="en-US" sz="2400" dirty="0" smtClean="0"/>
              <a:t>Willingness to fight beside each </a:t>
            </a:r>
            <a:r>
              <a:rPr lang="en-US" sz="2400" dirty="0"/>
              <a:t>other, “I am as you are, and my people as your people; we will be with you in the </a:t>
            </a:r>
            <a:r>
              <a:rPr lang="en-US" sz="2400" dirty="0" smtClean="0"/>
              <a:t>war”</a:t>
            </a:r>
          </a:p>
          <a:p>
            <a:pPr marL="1257300" lvl="2" indent="-342900">
              <a:buFont typeface="+mj-lt"/>
              <a:buAutoNum type="arabicPeriod"/>
            </a:pPr>
            <a:r>
              <a:rPr lang="en-US" sz="2400" dirty="0" smtClean="0"/>
              <a:t>The naming of the children</a:t>
            </a:r>
          </a:p>
        </p:txBody>
      </p:sp>
      <p:sp>
        <p:nvSpPr>
          <p:cNvPr id="6" name="Title 1"/>
          <p:cNvSpPr>
            <a:spLocks noGrp="1"/>
          </p:cNvSpPr>
          <p:nvPr>
            <p:ph type="title"/>
          </p:nvPr>
        </p:nvSpPr>
        <p:spPr>
          <a:xfrm>
            <a:off x="457200" y="685800"/>
            <a:ext cx="8229600" cy="914400"/>
          </a:xfrm>
        </p:spPr>
        <p:txBody>
          <a:bodyPr>
            <a:normAutofit fontScale="90000"/>
          </a:bodyPr>
          <a:lstStyle/>
          <a:p>
            <a:r>
              <a:rPr lang="en-US"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 Good Man Who Desired Fellowship With </a:t>
            </a:r>
            <a:r>
              <a:rPr lang="en-US" sz="5300" spc="60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DARKNESS</a:t>
            </a:r>
            <a:r>
              <a:rPr lang="en-US" sz="5300" spc="-15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t>
            </a:r>
            <a:endParaRPr lang="en-US" sz="5300" spc="-150" dirty="0"/>
          </a:p>
        </p:txBody>
      </p:sp>
      <p:sp>
        <p:nvSpPr>
          <p:cNvPr id="2" name="Slide Number Placeholder 1"/>
          <p:cNvSpPr>
            <a:spLocks noGrp="1"/>
          </p:cNvSpPr>
          <p:nvPr>
            <p:ph type="sldNum" sz="quarter" idx="11"/>
          </p:nvPr>
        </p:nvSpPr>
        <p:spPr/>
        <p:txBody>
          <a:bodyPr/>
          <a:lstStyle/>
          <a:p>
            <a:fld id="{B6653ED5-B483-40E4-B955-14C8C2812A6F}" type="slidenum">
              <a:rPr lang="en-US" smtClean="0"/>
              <a:t>51</a:t>
            </a:fld>
            <a:endParaRPr lang="en-US"/>
          </a:p>
        </p:txBody>
      </p:sp>
    </p:spTree>
    <p:extLst>
      <p:ext uri="{BB962C8B-B14F-4D97-AF65-F5344CB8AC3E}">
        <p14:creationId xmlns:p14="http://schemas.microsoft.com/office/powerpoint/2010/main" val="977766577"/>
      </p:ext>
    </p:extLst>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144963"/>
          </a:xfrm>
        </p:spPr>
        <p:txBody>
          <a:bodyPr>
            <a:normAutofit/>
          </a:bodyPr>
          <a:lstStyle/>
          <a:p>
            <a:r>
              <a:rPr lang="en-US" sz="3200" dirty="0" smtClean="0">
                <a:solidFill>
                  <a:schemeClr val="accent2"/>
                </a:solidFill>
              </a:rPr>
              <a:t>Was taken in by the hospitality of the wicked</a:t>
            </a:r>
          </a:p>
          <a:p>
            <a:r>
              <a:rPr lang="en-US" sz="3200" dirty="0" smtClean="0"/>
              <a:t>Jehoshaphat’s compromise provided a portal for Ahab’s darkness into his household</a:t>
            </a:r>
          </a:p>
          <a:p>
            <a:endParaRPr lang="en-US" sz="3200" dirty="0" smtClean="0"/>
          </a:p>
        </p:txBody>
      </p:sp>
      <p:sp>
        <p:nvSpPr>
          <p:cNvPr id="7" name="Title 1"/>
          <p:cNvSpPr>
            <a:spLocks noGrp="1"/>
          </p:cNvSpPr>
          <p:nvPr>
            <p:ph type="title"/>
          </p:nvPr>
        </p:nvSpPr>
        <p:spPr>
          <a:xfrm>
            <a:off x="457200" y="685800"/>
            <a:ext cx="8229600" cy="914400"/>
          </a:xfrm>
        </p:spPr>
        <p:txBody>
          <a:bodyPr>
            <a:normAutofit fontScale="90000"/>
          </a:bodyPr>
          <a:lstStyle/>
          <a:p>
            <a:r>
              <a:rPr lang="en-US"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 Good Man Who Desired Fellowship With </a:t>
            </a:r>
            <a:r>
              <a:rPr lang="en-US" sz="5300" spc="60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DARKNESS</a:t>
            </a:r>
            <a:r>
              <a:rPr lang="en-US" sz="5300" spc="-15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t>
            </a:r>
            <a:endParaRPr lang="en-US" sz="5300" spc="-150" dirty="0"/>
          </a:p>
        </p:txBody>
      </p:sp>
      <p:sp>
        <p:nvSpPr>
          <p:cNvPr id="2" name="Slide Number Placeholder 1"/>
          <p:cNvSpPr>
            <a:spLocks noGrp="1"/>
          </p:cNvSpPr>
          <p:nvPr>
            <p:ph type="sldNum" sz="quarter" idx="11"/>
          </p:nvPr>
        </p:nvSpPr>
        <p:spPr/>
        <p:txBody>
          <a:bodyPr/>
          <a:lstStyle/>
          <a:p>
            <a:fld id="{B6653ED5-B483-40E4-B955-14C8C2812A6F}" type="slidenum">
              <a:rPr lang="en-US" smtClean="0"/>
              <a:t>52</a:t>
            </a:fld>
            <a:endParaRPr lang="en-US"/>
          </a:p>
        </p:txBody>
      </p:sp>
    </p:spTree>
    <p:extLst>
      <p:ext uri="{BB962C8B-B14F-4D97-AF65-F5344CB8AC3E}">
        <p14:creationId xmlns:p14="http://schemas.microsoft.com/office/powerpoint/2010/main" val="11599458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4724400" y="3990110"/>
            <a:ext cx="3378200" cy="407987"/>
          </a:xfrm>
          <a:prstGeom prst="ellipse">
            <a:avLst/>
          </a:prstGeom>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aphicFrame>
        <p:nvGraphicFramePr>
          <p:cNvPr id="4" name="Diagram 3"/>
          <p:cNvGraphicFramePr/>
          <p:nvPr>
            <p:extLst>
              <p:ext uri="{D42A27DB-BD31-4B8C-83A1-F6EECF244321}">
                <p14:modId xmlns:p14="http://schemas.microsoft.com/office/powerpoint/2010/main" val="907013799"/>
              </p:ext>
            </p:extLst>
          </p:nvPr>
        </p:nvGraphicFramePr>
        <p:xfrm>
          <a:off x="533400" y="1574800"/>
          <a:ext cx="7696200"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extBox 20"/>
          <p:cNvSpPr txBox="1"/>
          <p:nvPr/>
        </p:nvSpPr>
        <p:spPr>
          <a:xfrm>
            <a:off x="2447393" y="1748135"/>
            <a:ext cx="1972207" cy="461665"/>
          </a:xfrm>
          <a:prstGeom prst="rect">
            <a:avLst/>
          </a:prstGeom>
          <a:noFill/>
        </p:spPr>
        <p:txBody>
          <a:bodyPr wrap="none" rtlCol="0">
            <a:spAutoFit/>
          </a:bodyPr>
          <a:lstStyle/>
          <a:p>
            <a:r>
              <a:rPr lang="en-US" sz="2400" b="1" dirty="0" smtClean="0"/>
              <a:t>ISRAEL’S KING</a:t>
            </a:r>
            <a:endParaRPr lang="en-US" sz="2400" b="1" dirty="0"/>
          </a:p>
        </p:txBody>
      </p:sp>
      <p:sp>
        <p:nvSpPr>
          <p:cNvPr id="24" name="TextBox 23"/>
          <p:cNvSpPr txBox="1"/>
          <p:nvPr/>
        </p:nvSpPr>
        <p:spPr>
          <a:xfrm>
            <a:off x="6537571" y="1748135"/>
            <a:ext cx="1996829" cy="461665"/>
          </a:xfrm>
          <a:prstGeom prst="rect">
            <a:avLst/>
          </a:prstGeom>
          <a:noFill/>
        </p:spPr>
        <p:txBody>
          <a:bodyPr wrap="none" rtlCol="0">
            <a:spAutoFit/>
          </a:bodyPr>
          <a:lstStyle/>
          <a:p>
            <a:r>
              <a:rPr lang="en-US" sz="2400" b="1" dirty="0" smtClean="0"/>
              <a:t>JUDAH’S KING</a:t>
            </a:r>
            <a:endParaRPr lang="en-US" sz="2400" b="1" dirty="0"/>
          </a:p>
        </p:txBody>
      </p:sp>
      <p:sp>
        <p:nvSpPr>
          <p:cNvPr id="23" name="TextBox 22"/>
          <p:cNvSpPr txBox="1"/>
          <p:nvPr/>
        </p:nvSpPr>
        <p:spPr>
          <a:xfrm>
            <a:off x="5562600" y="4431268"/>
            <a:ext cx="1643207" cy="369332"/>
          </a:xfrm>
          <a:prstGeom prst="rect">
            <a:avLst/>
          </a:prstGeom>
          <a:noFill/>
        </p:spPr>
        <p:txBody>
          <a:bodyPr wrap="none" rtlCol="0">
            <a:spAutoFit/>
          </a:bodyPr>
          <a:lstStyle/>
          <a:p>
            <a:r>
              <a:rPr lang="en-US" i="1" dirty="0" smtClean="0"/>
              <a:t>Fatal Attraction</a:t>
            </a:r>
            <a:endParaRPr lang="en-US" i="1" dirty="0"/>
          </a:p>
        </p:txBody>
      </p:sp>
      <p:cxnSp>
        <p:nvCxnSpPr>
          <p:cNvPr id="5" name="Straight Connector 4"/>
          <p:cNvCxnSpPr/>
          <p:nvPr/>
        </p:nvCxnSpPr>
        <p:spPr>
          <a:xfrm>
            <a:off x="7419110" y="4606635"/>
            <a:ext cx="0" cy="30480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1811730" y="1066800"/>
            <a:ext cx="5473614" cy="369332"/>
          </a:xfrm>
          <a:prstGeom prst="rect">
            <a:avLst/>
          </a:prstGeom>
        </p:spPr>
        <p:txBody>
          <a:bodyPr wrap="none">
            <a:spAutoFit/>
          </a:bodyPr>
          <a:lstStyle/>
          <a:p>
            <a:pPr algn="ctr"/>
            <a:r>
              <a:rPr lang="en-US" i="1" dirty="0" smtClean="0"/>
              <a:t>“I </a:t>
            </a:r>
            <a:r>
              <a:rPr lang="en-US" i="1" dirty="0"/>
              <a:t>am as you are, my people as your </a:t>
            </a:r>
            <a:r>
              <a:rPr lang="en-US" i="1" dirty="0" smtClean="0"/>
              <a:t>people” (1 Kin. 22:4)</a:t>
            </a:r>
            <a:endParaRPr lang="en-US" i="1" dirty="0"/>
          </a:p>
        </p:txBody>
      </p:sp>
      <p:cxnSp>
        <p:nvCxnSpPr>
          <p:cNvPr id="9" name="Straight Connector 8"/>
          <p:cNvCxnSpPr/>
          <p:nvPr/>
        </p:nvCxnSpPr>
        <p:spPr>
          <a:xfrm>
            <a:off x="152400" y="1436132"/>
            <a:ext cx="8686800" cy="11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43600" y="4191000"/>
            <a:ext cx="900545" cy="0"/>
          </a:xfrm>
          <a:prstGeom prst="line">
            <a:avLst/>
          </a:prstGeom>
          <a:ln>
            <a:prstDash val="sysDash"/>
          </a:ln>
        </p:spPr>
        <p:style>
          <a:lnRef idx="3">
            <a:schemeClr val="dk1"/>
          </a:lnRef>
          <a:fillRef idx="0">
            <a:schemeClr val="dk1"/>
          </a:fillRef>
          <a:effectRef idx="2">
            <a:schemeClr val="dk1"/>
          </a:effectRef>
          <a:fontRef idx="minor">
            <a:schemeClr val="tx1"/>
          </a:fontRef>
        </p:style>
      </p:cxnSp>
      <p:grpSp>
        <p:nvGrpSpPr>
          <p:cNvPr id="14" name="Group 13"/>
          <p:cNvGrpSpPr/>
          <p:nvPr/>
        </p:nvGrpSpPr>
        <p:grpSpPr>
          <a:xfrm>
            <a:off x="152400" y="4648200"/>
            <a:ext cx="5638800" cy="1676400"/>
            <a:chOff x="152400" y="4800600"/>
            <a:chExt cx="5638800" cy="1676400"/>
          </a:xfrm>
        </p:grpSpPr>
        <p:sp>
          <p:nvSpPr>
            <p:cNvPr id="8" name="Explosion 2 7"/>
            <p:cNvSpPr/>
            <p:nvPr/>
          </p:nvSpPr>
          <p:spPr>
            <a:xfrm rot="409798">
              <a:off x="152400" y="4800600"/>
              <a:ext cx="5638800" cy="1676400"/>
            </a:xfrm>
            <a:prstGeom prst="irregularSeal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TextBox 2"/>
            <p:cNvSpPr txBox="1"/>
            <p:nvPr/>
          </p:nvSpPr>
          <p:spPr>
            <a:xfrm>
              <a:off x="990600" y="5334000"/>
              <a:ext cx="3634328" cy="584775"/>
            </a:xfrm>
            <a:prstGeom prst="rect">
              <a:avLst/>
            </a:prstGeom>
            <a:noFill/>
          </p:spPr>
          <p:txBody>
            <a:bodyPr wrap="none" rtlCol="0">
              <a:spAutoFit/>
            </a:bodyPr>
            <a:lstStyle/>
            <a:p>
              <a:r>
                <a:rPr lang="en-US" sz="3200" dirty="0" smtClean="0">
                  <a:latin typeface="Aharoni" pitchFamily="2" charset="-79"/>
                  <a:cs typeface="Aharoni" pitchFamily="2" charset="-79"/>
                </a:rPr>
                <a:t>2 Chronicles 21:1-20</a:t>
              </a:r>
              <a:endParaRPr lang="en-US" sz="3200" dirty="0">
                <a:latin typeface="Aharoni" pitchFamily="2" charset="-79"/>
                <a:cs typeface="Aharoni" pitchFamily="2" charset="-79"/>
              </a:endParaRPr>
            </a:p>
          </p:txBody>
        </p:sp>
      </p:grpSp>
      <p:sp>
        <p:nvSpPr>
          <p:cNvPr id="2" name="Slide Number Placeholder 1"/>
          <p:cNvSpPr>
            <a:spLocks noGrp="1"/>
          </p:cNvSpPr>
          <p:nvPr>
            <p:ph type="sldNum" sz="quarter" idx="11"/>
          </p:nvPr>
        </p:nvSpPr>
        <p:spPr/>
        <p:txBody>
          <a:bodyPr/>
          <a:lstStyle/>
          <a:p>
            <a:fld id="{B6653ED5-B483-40E4-B955-14C8C2812A6F}" type="slidenum">
              <a:rPr lang="en-US" smtClean="0"/>
              <a:t>53</a:t>
            </a:fld>
            <a:endParaRPr lang="en-US"/>
          </a:p>
        </p:txBody>
      </p:sp>
      <p:cxnSp>
        <p:nvCxnSpPr>
          <p:cNvPr id="11" name="Elbow Connector 10"/>
          <p:cNvCxnSpPr/>
          <p:nvPr/>
        </p:nvCxnSpPr>
        <p:spPr>
          <a:xfrm rot="10800000" flipV="1">
            <a:off x="5366658" y="4194103"/>
            <a:ext cx="2743200" cy="1724672"/>
          </a:xfrm>
          <a:prstGeom prst="bentConnector3">
            <a:avLst>
              <a:gd name="adj1" fmla="val -17949"/>
            </a:avLst>
          </a:prstGeom>
          <a:ln w="19050">
            <a:tailEnd type="arrow" w="lg"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6292334"/>
            <a:ext cx="4753032" cy="369332"/>
          </a:xfrm>
          <a:prstGeom prst="rect">
            <a:avLst/>
          </a:prstGeom>
          <a:noFill/>
        </p:spPr>
        <p:txBody>
          <a:bodyPr wrap="none" rtlCol="0">
            <a:spAutoFit/>
          </a:bodyPr>
          <a:lstStyle/>
          <a:p>
            <a:r>
              <a:rPr lang="en-US" b="1" dirty="0" smtClean="0">
                <a:solidFill>
                  <a:schemeClr val="accent1"/>
                </a:solidFill>
              </a:rPr>
              <a:t>Was the fellowship and fun with Ahab worth it?</a:t>
            </a:r>
            <a:endParaRPr lang="en-US" b="1" dirty="0">
              <a:solidFill>
                <a:schemeClr val="accent1"/>
              </a:solidFill>
            </a:endParaRPr>
          </a:p>
        </p:txBody>
      </p:sp>
    </p:spTree>
    <p:extLst>
      <p:ext uri="{BB962C8B-B14F-4D97-AF65-F5344CB8AC3E}">
        <p14:creationId xmlns:p14="http://schemas.microsoft.com/office/powerpoint/2010/main" val="29966988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4724400" y="3990110"/>
            <a:ext cx="3378200" cy="407987"/>
          </a:xfrm>
          <a:prstGeom prst="ellipse">
            <a:avLst/>
          </a:prstGeom>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aphicFrame>
        <p:nvGraphicFramePr>
          <p:cNvPr id="4" name="Diagram 3"/>
          <p:cNvGraphicFramePr/>
          <p:nvPr>
            <p:extLst>
              <p:ext uri="{D42A27DB-BD31-4B8C-83A1-F6EECF244321}">
                <p14:modId xmlns:p14="http://schemas.microsoft.com/office/powerpoint/2010/main" val="3686326534"/>
              </p:ext>
            </p:extLst>
          </p:nvPr>
        </p:nvGraphicFramePr>
        <p:xfrm>
          <a:off x="533400" y="1574800"/>
          <a:ext cx="7696200"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7" name="Straight Connector 6"/>
          <p:cNvCxnSpPr/>
          <p:nvPr/>
        </p:nvCxnSpPr>
        <p:spPr>
          <a:xfrm>
            <a:off x="5943600" y="4191000"/>
            <a:ext cx="900545" cy="0"/>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2895600" y="1447800"/>
            <a:ext cx="1051891" cy="461665"/>
          </a:xfrm>
          <a:prstGeom prst="rect">
            <a:avLst/>
          </a:prstGeom>
          <a:noFill/>
        </p:spPr>
        <p:txBody>
          <a:bodyPr wrap="none" rtlCol="0">
            <a:spAutoFit/>
          </a:bodyPr>
          <a:lstStyle/>
          <a:p>
            <a:r>
              <a:rPr lang="en-US" sz="2400" b="1" dirty="0" smtClean="0"/>
              <a:t>ISRAEL</a:t>
            </a:r>
            <a:endParaRPr lang="en-US" sz="2400" b="1" dirty="0"/>
          </a:p>
        </p:txBody>
      </p:sp>
      <p:sp>
        <p:nvSpPr>
          <p:cNvPr id="24" name="TextBox 23"/>
          <p:cNvSpPr txBox="1"/>
          <p:nvPr/>
        </p:nvSpPr>
        <p:spPr>
          <a:xfrm>
            <a:off x="6934200" y="1447800"/>
            <a:ext cx="1054263" cy="461665"/>
          </a:xfrm>
          <a:prstGeom prst="rect">
            <a:avLst/>
          </a:prstGeom>
          <a:noFill/>
        </p:spPr>
        <p:txBody>
          <a:bodyPr wrap="none" rtlCol="0">
            <a:spAutoFit/>
          </a:bodyPr>
          <a:lstStyle/>
          <a:p>
            <a:r>
              <a:rPr lang="en-US" sz="2400" b="1" dirty="0" smtClean="0"/>
              <a:t>JUDAH</a:t>
            </a:r>
            <a:endParaRPr lang="en-US" sz="2400" b="1" dirty="0"/>
          </a:p>
        </p:txBody>
      </p:sp>
      <p:sp>
        <p:nvSpPr>
          <p:cNvPr id="23" name="TextBox 22"/>
          <p:cNvSpPr txBox="1"/>
          <p:nvPr/>
        </p:nvSpPr>
        <p:spPr>
          <a:xfrm>
            <a:off x="5562600" y="4431268"/>
            <a:ext cx="1643207" cy="369332"/>
          </a:xfrm>
          <a:prstGeom prst="rect">
            <a:avLst/>
          </a:prstGeom>
          <a:noFill/>
        </p:spPr>
        <p:txBody>
          <a:bodyPr wrap="none" rtlCol="0">
            <a:spAutoFit/>
          </a:bodyPr>
          <a:lstStyle/>
          <a:p>
            <a:r>
              <a:rPr lang="en-US" i="1" dirty="0" smtClean="0"/>
              <a:t>Fatal Attraction</a:t>
            </a:r>
            <a:endParaRPr lang="en-US" i="1" dirty="0"/>
          </a:p>
        </p:txBody>
      </p:sp>
      <p:cxnSp>
        <p:nvCxnSpPr>
          <p:cNvPr id="5" name="Straight Connector 4"/>
          <p:cNvCxnSpPr/>
          <p:nvPr/>
        </p:nvCxnSpPr>
        <p:spPr>
          <a:xfrm>
            <a:off x="7419110" y="4606635"/>
            <a:ext cx="0" cy="30480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152400" y="1436132"/>
            <a:ext cx="8686800" cy="1166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90600" y="5029200"/>
            <a:ext cx="2826415" cy="584775"/>
          </a:xfrm>
          <a:prstGeom prst="rect">
            <a:avLst/>
          </a:prstGeom>
          <a:noFill/>
        </p:spPr>
        <p:txBody>
          <a:bodyPr wrap="none" rtlCol="0">
            <a:spAutoFit/>
          </a:bodyPr>
          <a:lstStyle/>
          <a:p>
            <a:r>
              <a:rPr lang="en-US" sz="3200" dirty="0" smtClean="0">
                <a:latin typeface="Aharoni" pitchFamily="2" charset="-79"/>
                <a:cs typeface="Aharoni" pitchFamily="2" charset="-79"/>
              </a:rPr>
              <a:t>2 Kings 8:26, 27</a:t>
            </a:r>
            <a:endParaRPr lang="en-US" sz="3200" dirty="0">
              <a:latin typeface="Aharoni" pitchFamily="2" charset="-79"/>
              <a:cs typeface="Aharoni" pitchFamily="2" charset="-79"/>
            </a:endParaRPr>
          </a:p>
        </p:txBody>
      </p:sp>
      <p:sp>
        <p:nvSpPr>
          <p:cNvPr id="11" name="Rectangle 10"/>
          <p:cNvSpPr/>
          <p:nvPr/>
        </p:nvSpPr>
        <p:spPr>
          <a:xfrm>
            <a:off x="381000" y="5791200"/>
            <a:ext cx="8458200" cy="923330"/>
          </a:xfrm>
          <a:prstGeom prst="rect">
            <a:avLst/>
          </a:prstGeom>
        </p:spPr>
        <p:txBody>
          <a:bodyPr wrap="square">
            <a:spAutoFit/>
          </a:bodyPr>
          <a:lstStyle/>
          <a:p>
            <a:r>
              <a:rPr lang="en-US" i="1" dirty="0" smtClean="0"/>
              <a:t>“He </a:t>
            </a:r>
            <a:r>
              <a:rPr lang="en-US" i="1" dirty="0"/>
              <a:t>also walked in the ways of the house of Ahab, for his mother advised him to do </a:t>
            </a:r>
            <a:r>
              <a:rPr lang="en-US" i="1" dirty="0" smtClean="0"/>
              <a:t>wickedly. Therefore </a:t>
            </a:r>
            <a:r>
              <a:rPr lang="en-US" i="1" dirty="0"/>
              <a:t>he did evil in the sight of the LORD, like the house of Ahab; for they were his counselors after the death of his father, to his </a:t>
            </a:r>
            <a:r>
              <a:rPr lang="en-US" i="1" dirty="0" smtClean="0"/>
              <a:t>destruction” (2 Chron. 22:3, 4)</a:t>
            </a:r>
            <a:endParaRPr lang="en-US" i="1" dirty="0"/>
          </a:p>
        </p:txBody>
      </p:sp>
      <p:sp>
        <p:nvSpPr>
          <p:cNvPr id="15" name="Rectangle 14"/>
          <p:cNvSpPr/>
          <p:nvPr/>
        </p:nvSpPr>
        <p:spPr>
          <a:xfrm>
            <a:off x="1811730" y="1066800"/>
            <a:ext cx="5473614" cy="369332"/>
          </a:xfrm>
          <a:prstGeom prst="rect">
            <a:avLst/>
          </a:prstGeom>
        </p:spPr>
        <p:txBody>
          <a:bodyPr wrap="none">
            <a:spAutoFit/>
          </a:bodyPr>
          <a:lstStyle/>
          <a:p>
            <a:pPr algn="ctr"/>
            <a:r>
              <a:rPr lang="en-US" i="1" dirty="0" smtClean="0"/>
              <a:t>“I </a:t>
            </a:r>
            <a:r>
              <a:rPr lang="en-US" i="1" dirty="0"/>
              <a:t>am as you are, my people as your </a:t>
            </a:r>
            <a:r>
              <a:rPr lang="en-US" i="1" dirty="0" smtClean="0"/>
              <a:t>people” (1 Kin. 22:4)</a:t>
            </a:r>
            <a:endParaRPr lang="en-US" i="1" dirty="0"/>
          </a:p>
        </p:txBody>
      </p:sp>
      <p:sp>
        <p:nvSpPr>
          <p:cNvPr id="2" name="Slide Number Placeholder 1"/>
          <p:cNvSpPr>
            <a:spLocks noGrp="1"/>
          </p:cNvSpPr>
          <p:nvPr>
            <p:ph type="sldNum" sz="quarter" idx="11"/>
          </p:nvPr>
        </p:nvSpPr>
        <p:spPr/>
        <p:txBody>
          <a:bodyPr/>
          <a:lstStyle/>
          <a:p>
            <a:fld id="{B6653ED5-B483-40E4-B955-14C8C2812A6F}" type="slidenum">
              <a:rPr lang="en-US" smtClean="0"/>
              <a:t>54</a:t>
            </a:fld>
            <a:endParaRPr lang="en-US"/>
          </a:p>
        </p:txBody>
      </p:sp>
      <p:cxnSp>
        <p:nvCxnSpPr>
          <p:cNvPr id="6" name="Straight Connector 5"/>
          <p:cNvCxnSpPr/>
          <p:nvPr/>
        </p:nvCxnSpPr>
        <p:spPr>
          <a:xfrm>
            <a:off x="7037616" y="5486400"/>
            <a:ext cx="762000" cy="0"/>
          </a:xfrm>
          <a:prstGeom prst="line">
            <a:avLst/>
          </a:prstGeom>
          <a:ln>
            <a:solidFill>
              <a:srgbClr val="FFFF00"/>
            </a:solidFill>
          </a:ln>
        </p:spPr>
        <p:style>
          <a:lnRef idx="2">
            <a:schemeClr val="accent4"/>
          </a:lnRef>
          <a:fillRef idx="0">
            <a:schemeClr val="accent4"/>
          </a:fillRef>
          <a:effectRef idx="1">
            <a:schemeClr val="accent4"/>
          </a:effectRef>
          <a:fontRef idx="minor">
            <a:schemeClr val="tx1"/>
          </a:fontRef>
        </p:style>
      </p:cxnSp>
      <p:cxnSp>
        <p:nvCxnSpPr>
          <p:cNvPr id="17" name="Straight Connector 16"/>
          <p:cNvCxnSpPr/>
          <p:nvPr/>
        </p:nvCxnSpPr>
        <p:spPr>
          <a:xfrm>
            <a:off x="733113" y="6096000"/>
            <a:ext cx="4236654" cy="0"/>
          </a:xfrm>
          <a:prstGeom prst="line">
            <a:avLst/>
          </a:prstGeom>
          <a:ln>
            <a:solidFill>
              <a:srgbClr val="FFFF00"/>
            </a:solidFill>
          </a:ln>
        </p:spPr>
        <p:style>
          <a:lnRef idx="2">
            <a:schemeClr val="accent4"/>
          </a:lnRef>
          <a:fillRef idx="0">
            <a:schemeClr val="accent4"/>
          </a:fillRef>
          <a:effectRef idx="1">
            <a:schemeClr val="accent4"/>
          </a:effectRef>
          <a:fontRef idx="minor">
            <a:schemeClr val="tx1"/>
          </a:fontRef>
        </p:style>
      </p:cxnSp>
      <p:cxnSp>
        <p:nvCxnSpPr>
          <p:cNvPr id="18" name="Straight Connector 17"/>
          <p:cNvCxnSpPr/>
          <p:nvPr/>
        </p:nvCxnSpPr>
        <p:spPr>
          <a:xfrm>
            <a:off x="5152319" y="6096000"/>
            <a:ext cx="2391481" cy="0"/>
          </a:xfrm>
          <a:prstGeom prst="line">
            <a:avLst/>
          </a:prstGeom>
          <a:ln>
            <a:solidFill>
              <a:srgbClr val="FFFF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9092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17243" y="4191000"/>
            <a:ext cx="3719513" cy="1993900"/>
          </a:xfrm>
          <a:prstGeom prst="rect">
            <a:avLst/>
          </a:prstGeom>
          <a:ln>
            <a:noFill/>
          </a:ln>
          <a:effectLst>
            <a:softEdge rad="63500"/>
          </a:effectLst>
        </p:spPr>
      </p:pic>
      <p:sp>
        <p:nvSpPr>
          <p:cNvPr id="8" name="Snip Diagonal Corner Rectangle 7"/>
          <p:cNvSpPr/>
          <p:nvPr/>
        </p:nvSpPr>
        <p:spPr>
          <a:xfrm>
            <a:off x="609600" y="5181600"/>
            <a:ext cx="3886200" cy="838200"/>
          </a:xfrm>
          <a:prstGeom prst="snip2Diag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609600"/>
          </a:xfrm>
        </p:spPr>
        <p:txBody>
          <a:bodyPr>
            <a:normAutofit fontScale="90000"/>
          </a:bodyPr>
          <a:lstStyle/>
          <a:p>
            <a:r>
              <a:rPr lang="en-US" dirty="0" smtClean="0"/>
              <a:t>Ahab’s Darkness Flowed Into Jehoshaphat’s House</a:t>
            </a:r>
            <a:endParaRPr lang="en-US" dirty="0"/>
          </a:p>
        </p:txBody>
      </p:sp>
      <p:graphicFrame>
        <p:nvGraphicFramePr>
          <p:cNvPr id="4" name="Diagram 3"/>
          <p:cNvGraphicFramePr/>
          <p:nvPr>
            <p:extLst>
              <p:ext uri="{D42A27DB-BD31-4B8C-83A1-F6EECF244321}">
                <p14:modId xmlns:p14="http://schemas.microsoft.com/office/powerpoint/2010/main" val="1939139488"/>
              </p:ext>
            </p:extLst>
          </p:nvPr>
        </p:nvGraphicFramePr>
        <p:xfrm>
          <a:off x="533400" y="1574800"/>
          <a:ext cx="7696200"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7" name="Straight Connector 6"/>
          <p:cNvCxnSpPr/>
          <p:nvPr/>
        </p:nvCxnSpPr>
        <p:spPr>
          <a:xfrm>
            <a:off x="5257800" y="3671455"/>
            <a:ext cx="900545" cy="0"/>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2895600" y="1447800"/>
            <a:ext cx="1051891" cy="461665"/>
          </a:xfrm>
          <a:prstGeom prst="rect">
            <a:avLst/>
          </a:prstGeom>
          <a:noFill/>
        </p:spPr>
        <p:txBody>
          <a:bodyPr wrap="none" rtlCol="0">
            <a:spAutoFit/>
          </a:bodyPr>
          <a:lstStyle/>
          <a:p>
            <a:r>
              <a:rPr lang="en-US" sz="2400" b="1" dirty="0" smtClean="0"/>
              <a:t>ISRAEL</a:t>
            </a:r>
            <a:endParaRPr lang="en-US" sz="2400" b="1" dirty="0"/>
          </a:p>
        </p:txBody>
      </p:sp>
      <p:sp>
        <p:nvSpPr>
          <p:cNvPr id="24" name="TextBox 23"/>
          <p:cNvSpPr txBox="1"/>
          <p:nvPr/>
        </p:nvSpPr>
        <p:spPr>
          <a:xfrm>
            <a:off x="6934200" y="1447800"/>
            <a:ext cx="1054263" cy="461665"/>
          </a:xfrm>
          <a:prstGeom prst="rect">
            <a:avLst/>
          </a:prstGeom>
          <a:noFill/>
        </p:spPr>
        <p:txBody>
          <a:bodyPr wrap="none" rtlCol="0">
            <a:spAutoFit/>
          </a:bodyPr>
          <a:lstStyle/>
          <a:p>
            <a:r>
              <a:rPr lang="en-US" sz="2400" b="1" dirty="0" smtClean="0"/>
              <a:t>JUDAH</a:t>
            </a:r>
            <a:endParaRPr lang="en-US" sz="2400" b="1" dirty="0"/>
          </a:p>
        </p:txBody>
      </p:sp>
      <p:sp>
        <p:nvSpPr>
          <p:cNvPr id="23" name="TextBox 22"/>
          <p:cNvSpPr txBox="1"/>
          <p:nvPr/>
        </p:nvSpPr>
        <p:spPr>
          <a:xfrm>
            <a:off x="4876800" y="3048000"/>
            <a:ext cx="1643207" cy="369332"/>
          </a:xfrm>
          <a:prstGeom prst="rect">
            <a:avLst/>
          </a:prstGeom>
          <a:noFill/>
        </p:spPr>
        <p:txBody>
          <a:bodyPr wrap="none" rtlCol="0">
            <a:spAutoFit/>
          </a:bodyPr>
          <a:lstStyle/>
          <a:p>
            <a:r>
              <a:rPr lang="en-US" i="1" dirty="0" smtClean="0"/>
              <a:t>Fatal Attraction</a:t>
            </a:r>
            <a:endParaRPr lang="en-US" i="1" dirty="0"/>
          </a:p>
        </p:txBody>
      </p:sp>
      <p:cxnSp>
        <p:nvCxnSpPr>
          <p:cNvPr id="5" name="Straight Connector 4"/>
          <p:cNvCxnSpPr/>
          <p:nvPr/>
        </p:nvCxnSpPr>
        <p:spPr>
          <a:xfrm flipH="1">
            <a:off x="6286500" y="4947723"/>
            <a:ext cx="838200" cy="678664"/>
          </a:xfrm>
          <a:prstGeom prst="line">
            <a:avLst/>
          </a:prstGeom>
          <a:ln>
            <a:solidFill>
              <a:srgbClr val="C00000"/>
            </a:solidFill>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2391470" y="1066800"/>
            <a:ext cx="4314130" cy="369332"/>
          </a:xfrm>
          <a:prstGeom prst="rect">
            <a:avLst/>
          </a:prstGeom>
        </p:spPr>
        <p:txBody>
          <a:bodyPr wrap="none">
            <a:spAutoFit/>
          </a:bodyPr>
          <a:lstStyle/>
          <a:p>
            <a:pPr algn="ctr"/>
            <a:r>
              <a:rPr lang="en-US" i="1" dirty="0" smtClean="0"/>
              <a:t>“I </a:t>
            </a:r>
            <a:r>
              <a:rPr lang="en-US" i="1" dirty="0"/>
              <a:t>am as you are, my people as your </a:t>
            </a:r>
            <a:r>
              <a:rPr lang="en-US" i="1" dirty="0" smtClean="0"/>
              <a:t>people”</a:t>
            </a:r>
            <a:endParaRPr lang="en-US" i="1" dirty="0"/>
          </a:p>
        </p:txBody>
      </p:sp>
      <p:cxnSp>
        <p:nvCxnSpPr>
          <p:cNvPr id="9" name="Straight Connector 8"/>
          <p:cNvCxnSpPr/>
          <p:nvPr/>
        </p:nvCxnSpPr>
        <p:spPr>
          <a:xfrm>
            <a:off x="152400" y="1436132"/>
            <a:ext cx="8686800" cy="1166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 y="5334000"/>
            <a:ext cx="3256020" cy="646331"/>
          </a:xfrm>
          <a:prstGeom prst="rect">
            <a:avLst/>
          </a:prstGeom>
          <a:noFill/>
        </p:spPr>
        <p:txBody>
          <a:bodyPr wrap="none" rtlCol="0">
            <a:spAutoFit/>
          </a:bodyPr>
          <a:lstStyle/>
          <a:p>
            <a:r>
              <a:rPr lang="en-US" sz="3600" dirty="0" smtClean="0">
                <a:solidFill>
                  <a:srgbClr val="FFFF00"/>
                </a:solidFill>
                <a:latin typeface="Aharoni" pitchFamily="2" charset="-79"/>
                <a:cs typeface="Aharoni" pitchFamily="2" charset="-79"/>
              </a:rPr>
              <a:t>2 Chron. 22:8-12</a:t>
            </a:r>
            <a:endParaRPr lang="en-US" sz="3600" dirty="0">
              <a:solidFill>
                <a:srgbClr val="FFFF00"/>
              </a:solidFill>
              <a:latin typeface="Aharoni" pitchFamily="2" charset="-79"/>
              <a:cs typeface="Aharoni" pitchFamily="2" charset="-79"/>
            </a:endParaRPr>
          </a:p>
        </p:txBody>
      </p:sp>
      <p:sp>
        <p:nvSpPr>
          <p:cNvPr id="11" name="TextBox 10"/>
          <p:cNvSpPr txBox="1"/>
          <p:nvPr/>
        </p:nvSpPr>
        <p:spPr>
          <a:xfrm rot="19083292">
            <a:off x="6508147" y="5218352"/>
            <a:ext cx="720390" cy="369332"/>
          </a:xfrm>
          <a:prstGeom prst="rect">
            <a:avLst/>
          </a:prstGeom>
          <a:noFill/>
        </p:spPr>
        <p:txBody>
          <a:bodyPr wrap="none" rtlCol="0">
            <a:spAutoFit/>
          </a:bodyPr>
          <a:lstStyle/>
          <a:p>
            <a:r>
              <a:rPr lang="en-US" dirty="0" smtClean="0"/>
              <a:t>saved</a:t>
            </a:r>
            <a:endParaRPr lang="en-US" dirty="0"/>
          </a:p>
        </p:txBody>
      </p:sp>
      <p:sp>
        <p:nvSpPr>
          <p:cNvPr id="3" name="Slide Number Placeholder 2"/>
          <p:cNvSpPr>
            <a:spLocks noGrp="1"/>
          </p:cNvSpPr>
          <p:nvPr>
            <p:ph type="sldNum" sz="quarter" idx="11"/>
          </p:nvPr>
        </p:nvSpPr>
        <p:spPr/>
        <p:txBody>
          <a:bodyPr/>
          <a:lstStyle/>
          <a:p>
            <a:fld id="{B6653ED5-B483-40E4-B955-14C8C2812A6F}" type="slidenum">
              <a:rPr lang="en-US" smtClean="0"/>
              <a:t>55</a:t>
            </a:fld>
            <a:endParaRPr lang="en-US"/>
          </a:p>
        </p:txBody>
      </p:sp>
    </p:spTree>
    <p:extLst>
      <p:ext uri="{BB962C8B-B14F-4D97-AF65-F5344CB8AC3E}">
        <p14:creationId xmlns:p14="http://schemas.microsoft.com/office/powerpoint/2010/main" val="115587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Jehoshaphat’s Fellowship With Ahab</a:t>
            </a:r>
            <a:endParaRPr lang="en-US" b="1" dirty="0"/>
          </a:p>
        </p:txBody>
      </p:sp>
      <p:sp>
        <p:nvSpPr>
          <p:cNvPr id="3" name="Content Placeholder 2"/>
          <p:cNvSpPr>
            <a:spLocks noGrp="1"/>
          </p:cNvSpPr>
          <p:nvPr>
            <p:ph sz="quarter" idx="13"/>
          </p:nvPr>
        </p:nvSpPr>
        <p:spPr>
          <a:xfrm>
            <a:off x="457200" y="1981200"/>
            <a:ext cx="4114800" cy="3505200"/>
          </a:xfrm>
          <a:solidFill>
            <a:schemeClr val="tx2">
              <a:lumMod val="20000"/>
              <a:lumOff val="80000"/>
            </a:schemeClr>
          </a:solidFill>
          <a:ln>
            <a:solidFill>
              <a:srgbClr val="C00000"/>
            </a:solidFill>
          </a:ln>
          <a:effectLst>
            <a:outerShdw blurRad="50800" dist="38100" dir="2700000" algn="tl" rotWithShape="0">
              <a:prstClr val="black">
                <a:alpha val="40000"/>
              </a:prstClr>
            </a:outerShdw>
          </a:effectLst>
        </p:spPr>
        <p:txBody>
          <a:bodyPr/>
          <a:lstStyle/>
          <a:p>
            <a:r>
              <a:rPr lang="en-US" dirty="0" smtClean="0"/>
              <a:t>Plagued the nation and His family for 15 years with false religion</a:t>
            </a:r>
          </a:p>
          <a:p>
            <a:r>
              <a:rPr lang="en-US" dirty="0" smtClean="0"/>
              <a:t>Countless killings and the near annihilation of his grandchildren by Jehu and his daughter-in-law</a:t>
            </a:r>
            <a:endParaRPr lang="en-US" dirty="0"/>
          </a:p>
        </p:txBody>
      </p:sp>
      <p:sp>
        <p:nvSpPr>
          <p:cNvPr id="4" name="Content Placeholder 3"/>
          <p:cNvSpPr>
            <a:spLocks noGrp="1"/>
          </p:cNvSpPr>
          <p:nvPr>
            <p:ph sz="quarter" idx="14"/>
          </p:nvPr>
        </p:nvSpPr>
        <p:spPr>
          <a:xfrm>
            <a:off x="4800600" y="1981200"/>
            <a:ext cx="3810000" cy="2362200"/>
          </a:xfrm>
          <a:solidFill>
            <a:schemeClr val="tx2">
              <a:lumMod val="20000"/>
              <a:lumOff val="80000"/>
            </a:schemeClr>
          </a:solidFill>
          <a:ln>
            <a:solidFill>
              <a:srgbClr val="C00000"/>
            </a:solidFill>
          </a:ln>
          <a:effectLst>
            <a:outerShdw blurRad="50800" dist="38100" dir="2700000" algn="tl" rotWithShape="0">
              <a:prstClr val="black">
                <a:alpha val="40000"/>
              </a:prstClr>
            </a:outerShdw>
          </a:effectLst>
        </p:spPr>
        <p:txBody>
          <a:bodyPr/>
          <a:lstStyle/>
          <a:p>
            <a:r>
              <a:rPr lang="en-US" dirty="0" smtClean="0"/>
              <a:t>The Ungodly Reign</a:t>
            </a:r>
          </a:p>
          <a:p>
            <a:pPr lvl="1"/>
            <a:r>
              <a:rPr lang="en-US" sz="2400" dirty="0" err="1" smtClean="0"/>
              <a:t>Jehoram</a:t>
            </a:r>
            <a:r>
              <a:rPr lang="en-US" sz="2400" dirty="0" smtClean="0"/>
              <a:t> (8 years)</a:t>
            </a:r>
          </a:p>
          <a:p>
            <a:pPr lvl="1"/>
            <a:r>
              <a:rPr lang="en-US" sz="2400" dirty="0" err="1" smtClean="0"/>
              <a:t>Ahaziah</a:t>
            </a:r>
            <a:r>
              <a:rPr lang="en-US" sz="2400" dirty="0" smtClean="0"/>
              <a:t> (1 year)</a:t>
            </a:r>
          </a:p>
          <a:p>
            <a:pPr lvl="1"/>
            <a:r>
              <a:rPr lang="en-US" sz="2400" dirty="0" err="1" smtClean="0"/>
              <a:t>Athaliah</a:t>
            </a:r>
            <a:r>
              <a:rPr lang="en-US" sz="2400" dirty="0" smtClean="0"/>
              <a:t> (6 years)</a:t>
            </a:r>
          </a:p>
          <a:p>
            <a:endParaRPr lang="en-US" dirty="0"/>
          </a:p>
        </p:txBody>
      </p:sp>
      <p:sp>
        <p:nvSpPr>
          <p:cNvPr id="5" name="Rectangle 4"/>
          <p:cNvSpPr/>
          <p:nvPr/>
        </p:nvSpPr>
        <p:spPr>
          <a:xfrm>
            <a:off x="838200" y="5678269"/>
            <a:ext cx="7467600" cy="830997"/>
          </a:xfrm>
          <a:prstGeom prst="rect">
            <a:avLst/>
          </a:prstGeom>
        </p:spPr>
        <p:txBody>
          <a:bodyPr wrap="square">
            <a:spAutoFit/>
          </a:bodyPr>
          <a:lstStyle/>
          <a:p>
            <a:pPr algn="ctr"/>
            <a:r>
              <a:rPr lang="en-US" sz="2400" i="1" dirty="0"/>
              <a:t> </a:t>
            </a:r>
            <a:r>
              <a:rPr lang="en-US" sz="2400" i="1" dirty="0" smtClean="0"/>
              <a:t>“Do </a:t>
            </a:r>
            <a:r>
              <a:rPr lang="en-US" sz="2400" i="1" dirty="0"/>
              <a:t>not be deceived, God is not mocked; for whatever a man sows, that he will also </a:t>
            </a:r>
            <a:r>
              <a:rPr lang="en-US" sz="2400" i="1" dirty="0" smtClean="0"/>
              <a:t>reap” (Gal. 6:7)	</a:t>
            </a:r>
            <a:endParaRPr lang="en-US" sz="2400" i="1" dirty="0"/>
          </a:p>
        </p:txBody>
      </p:sp>
      <p:sp>
        <p:nvSpPr>
          <p:cNvPr id="6" name="Slide Number Placeholder 5"/>
          <p:cNvSpPr>
            <a:spLocks noGrp="1"/>
          </p:cNvSpPr>
          <p:nvPr>
            <p:ph type="sldNum" sz="quarter" idx="16"/>
          </p:nvPr>
        </p:nvSpPr>
        <p:spPr/>
        <p:txBody>
          <a:bodyPr/>
          <a:lstStyle/>
          <a:p>
            <a:fld id="{B6653ED5-B483-40E4-B955-14C8C2812A6F}" type="slidenum">
              <a:rPr lang="en-US" smtClean="0"/>
              <a:t>56</a:t>
            </a:fld>
            <a:endParaRPr lang="en-US"/>
          </a:p>
        </p:txBody>
      </p:sp>
    </p:spTree>
    <p:extLst>
      <p:ext uri="{BB962C8B-B14F-4D97-AF65-F5344CB8AC3E}">
        <p14:creationId xmlns:p14="http://schemas.microsoft.com/office/powerpoint/2010/main" val="30097328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36" presetClass="emph" presetSubtype="0" repeatCount="indefinite" fill="hold" grpId="0" nodeType="afterEffect">
                                  <p:stCondLst>
                                    <p:cond delay="0"/>
                                  </p:stCondLst>
                                  <p:iterate type="lt">
                                    <p:tmPct val="10000"/>
                                  </p:iterate>
                                  <p:childTnLst>
                                    <p:animScale>
                                      <p:cBhvr>
                                        <p:cTn id="10" dur="250" autoRev="1" fill="hold">
                                          <p:stCondLst>
                                            <p:cond delay="0"/>
                                          </p:stCondLst>
                                        </p:cTn>
                                        <p:tgtEl>
                                          <p:spTgt spid="2"/>
                                        </p:tgtEl>
                                      </p:cBhvr>
                                      <p:to x="80000" y="100000"/>
                                    </p:animScale>
                                    <p:anim by="(#ppt_w*0.10)" calcmode="lin" valueType="num">
                                      <p:cBhvr>
                                        <p:cTn id="11" dur="250" autoRev="1" fill="hold">
                                          <p:stCondLst>
                                            <p:cond delay="0"/>
                                          </p:stCondLst>
                                        </p:cTn>
                                        <p:tgtEl>
                                          <p:spTgt spid="2"/>
                                        </p:tgtEl>
                                        <p:attrNameLst>
                                          <p:attrName>ppt_x</p:attrName>
                                        </p:attrNameLst>
                                      </p:cBhvr>
                                    </p:anim>
                                    <p:anim by="(-#ppt_w*0.10)" calcmode="lin" valueType="num">
                                      <p:cBhvr>
                                        <p:cTn id="12" dur="250" autoRev="1" fill="hold">
                                          <p:stCondLst>
                                            <p:cond delay="0"/>
                                          </p:stCondLst>
                                        </p:cTn>
                                        <p:tgtEl>
                                          <p:spTgt spid="2"/>
                                        </p:tgtEl>
                                        <p:attrNameLst>
                                          <p:attrName>ppt_y</p:attrName>
                                        </p:attrNameLst>
                                      </p:cBhvr>
                                    </p:anim>
                                    <p:animRot by="-480000">
                                      <p:cBhvr>
                                        <p:cTn id="13" dur="250" autoRev="1" fill="hold">
                                          <p:stCondLst>
                                            <p:cond delay="0"/>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nodeType="clickEffect">
                                  <p:stCondLst>
                                    <p:cond delay="0"/>
                                  </p:stCondLst>
                                  <p:childTnLst>
                                    <p:animClr clrSpc="rgb" dir="cw">
                                      <p:cBhvr override="childStyle">
                                        <p:cTn id="17" dur="250" autoRev="1" fill="remove"/>
                                        <p:tgtEl>
                                          <p:spTgt spid="3">
                                            <p:txEl>
                                              <p:pRg st="0" end="0"/>
                                            </p:txEl>
                                          </p:spTgt>
                                        </p:tgtEl>
                                        <p:attrNameLst>
                                          <p:attrName>style.color</p:attrName>
                                        </p:attrNameLst>
                                      </p:cBhvr>
                                      <p:to>
                                        <a:schemeClr val="bg1"/>
                                      </p:to>
                                    </p:animClr>
                                    <p:animClr clrSpc="rgb" dir="cw">
                                      <p:cBhvr>
                                        <p:cTn id="18" dur="250" autoRev="1" fill="remove"/>
                                        <p:tgtEl>
                                          <p:spTgt spid="3">
                                            <p:txEl>
                                              <p:pRg st="0" end="0"/>
                                            </p:txEl>
                                          </p:spTgt>
                                        </p:tgtEl>
                                        <p:attrNameLst>
                                          <p:attrName>fillcolor</p:attrName>
                                        </p:attrNameLst>
                                      </p:cBhvr>
                                      <p:to>
                                        <a:schemeClr val="bg1"/>
                                      </p:to>
                                    </p:animClr>
                                    <p:set>
                                      <p:cBhvr>
                                        <p:cTn id="19" dur="250" autoRev="1" fill="remove"/>
                                        <p:tgtEl>
                                          <p:spTgt spid="3">
                                            <p:txEl>
                                              <p:pRg st="0" end="0"/>
                                            </p:txEl>
                                          </p:spTgt>
                                        </p:tgtEl>
                                        <p:attrNameLst>
                                          <p:attrName>fill.type</p:attrName>
                                        </p:attrNameLst>
                                      </p:cBhvr>
                                      <p:to>
                                        <p:strVal val="solid"/>
                                      </p:to>
                                    </p:set>
                                    <p:set>
                                      <p:cBhvr>
                                        <p:cTn id="20" dur="250" autoRev="1" fill="remove"/>
                                        <p:tgtEl>
                                          <p:spTgt spid="3">
                                            <p:txEl>
                                              <p:pRg st="0" end="0"/>
                                            </p:txEl>
                                          </p:spTgt>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7" presetClass="emph" presetSubtype="0" fill="remove" nodeType="clickEffect">
                                  <p:stCondLst>
                                    <p:cond delay="0"/>
                                  </p:stCondLst>
                                  <p:childTnLst>
                                    <p:animClr clrSpc="rgb" dir="cw">
                                      <p:cBhvr override="childStyle">
                                        <p:cTn id="24" dur="250" autoRev="1" fill="remove"/>
                                        <p:tgtEl>
                                          <p:spTgt spid="3">
                                            <p:txEl>
                                              <p:pRg st="1" end="1"/>
                                            </p:txEl>
                                          </p:spTgt>
                                        </p:tgtEl>
                                        <p:attrNameLst>
                                          <p:attrName>style.color</p:attrName>
                                        </p:attrNameLst>
                                      </p:cBhvr>
                                      <p:to>
                                        <a:schemeClr val="bg1"/>
                                      </p:to>
                                    </p:animClr>
                                    <p:animClr clrSpc="rgb" dir="cw">
                                      <p:cBhvr>
                                        <p:cTn id="25" dur="250" autoRev="1" fill="remove"/>
                                        <p:tgtEl>
                                          <p:spTgt spid="3">
                                            <p:txEl>
                                              <p:pRg st="1" end="1"/>
                                            </p:txEl>
                                          </p:spTgt>
                                        </p:tgtEl>
                                        <p:attrNameLst>
                                          <p:attrName>fillcolor</p:attrName>
                                        </p:attrNameLst>
                                      </p:cBhvr>
                                      <p:to>
                                        <a:schemeClr val="bg1"/>
                                      </p:to>
                                    </p:animClr>
                                    <p:set>
                                      <p:cBhvr>
                                        <p:cTn id="26" dur="250" autoRev="1" fill="remove"/>
                                        <p:tgtEl>
                                          <p:spTgt spid="3">
                                            <p:txEl>
                                              <p:pRg st="1" end="1"/>
                                            </p:txEl>
                                          </p:spTgt>
                                        </p:tgtEl>
                                        <p:attrNameLst>
                                          <p:attrName>fill.type</p:attrName>
                                        </p:attrNameLst>
                                      </p:cBhvr>
                                      <p:to>
                                        <p:strVal val="solid"/>
                                      </p:to>
                                    </p:set>
                                    <p:set>
                                      <p:cBhvr>
                                        <p:cTn id="27"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876800"/>
          </a:xfrm>
        </p:spPr>
        <p:txBody>
          <a:bodyPr>
            <a:normAutofit/>
          </a:bodyPr>
          <a:lstStyle/>
          <a:p>
            <a:r>
              <a:rPr lang="en-US" dirty="0" smtClean="0">
                <a:solidFill>
                  <a:schemeClr val="accent2"/>
                </a:solidFill>
              </a:rPr>
              <a:t>Was taken in by the hospitality of the wicked</a:t>
            </a:r>
          </a:p>
          <a:p>
            <a:r>
              <a:rPr lang="en-US" dirty="0" smtClean="0">
                <a:solidFill>
                  <a:schemeClr val="accent2"/>
                </a:solidFill>
              </a:rPr>
              <a:t>Jehoshaphat’s compromise provided Ahab’s darkness an opening into his household</a:t>
            </a:r>
          </a:p>
          <a:p>
            <a:r>
              <a:rPr lang="en-US" dirty="0" smtClean="0"/>
              <a:t>Almost died…placed in grave physical danger because of this alliance (2 Chron. 18:28-34)</a:t>
            </a:r>
          </a:p>
          <a:p>
            <a:r>
              <a:rPr lang="en-US" dirty="0"/>
              <a:t>Was </a:t>
            </a:r>
            <a:r>
              <a:rPr lang="en-US" dirty="0" smtClean="0"/>
              <a:t>rebuked for his transgression</a:t>
            </a:r>
          </a:p>
          <a:p>
            <a:pPr lvl="1"/>
            <a:r>
              <a:rPr lang="en-US" dirty="0" smtClean="0"/>
              <a:t>“</a:t>
            </a:r>
            <a:r>
              <a:rPr lang="en-US" dirty="0"/>
              <a:t>Then Jehoshaphat the king of Judah returned </a:t>
            </a:r>
            <a:r>
              <a:rPr lang="en-US" b="1" dirty="0"/>
              <a:t>safely</a:t>
            </a:r>
            <a:r>
              <a:rPr lang="en-US" dirty="0"/>
              <a:t> to his house in </a:t>
            </a:r>
            <a:r>
              <a:rPr lang="en-US" dirty="0" smtClean="0"/>
              <a:t>Jerusalem. And </a:t>
            </a:r>
            <a:r>
              <a:rPr lang="en-US" dirty="0"/>
              <a:t>Jehu the son of </a:t>
            </a:r>
            <a:r>
              <a:rPr lang="en-US" dirty="0" err="1"/>
              <a:t>Hanani</a:t>
            </a:r>
            <a:r>
              <a:rPr lang="en-US" dirty="0"/>
              <a:t> the seer went out to meet him, and said to King Jehoshaphat, </a:t>
            </a:r>
            <a:r>
              <a:rPr lang="en-US" dirty="0" smtClean="0"/>
              <a:t>‘</a:t>
            </a:r>
            <a:r>
              <a:rPr lang="en-US" dirty="0" smtClean="0">
                <a:solidFill>
                  <a:schemeClr val="accent1"/>
                </a:solidFill>
              </a:rPr>
              <a:t>Should </a:t>
            </a:r>
            <a:r>
              <a:rPr lang="en-US" dirty="0">
                <a:solidFill>
                  <a:schemeClr val="accent1"/>
                </a:solidFill>
              </a:rPr>
              <a:t>you help the wicked and love those who hate the LORD? Therefore the wrath of the LORD is upon </a:t>
            </a:r>
            <a:r>
              <a:rPr lang="en-US" dirty="0" smtClean="0">
                <a:solidFill>
                  <a:schemeClr val="accent1"/>
                </a:solidFill>
              </a:rPr>
              <a:t>you</a:t>
            </a:r>
            <a:r>
              <a:rPr lang="en-US" dirty="0" smtClean="0"/>
              <a:t>’” (2 Chron. 19:1, 2)</a:t>
            </a:r>
          </a:p>
          <a:p>
            <a:endParaRPr lang="en-US" dirty="0" smtClean="0"/>
          </a:p>
          <a:p>
            <a:endParaRPr lang="en-US" dirty="0" smtClean="0"/>
          </a:p>
        </p:txBody>
      </p:sp>
      <p:sp>
        <p:nvSpPr>
          <p:cNvPr id="5" name="Title 1"/>
          <p:cNvSpPr>
            <a:spLocks noGrp="1"/>
          </p:cNvSpPr>
          <p:nvPr>
            <p:ph type="title"/>
          </p:nvPr>
        </p:nvSpPr>
        <p:spPr>
          <a:xfrm>
            <a:off x="457200" y="685800"/>
            <a:ext cx="8229600" cy="914400"/>
          </a:xfrm>
        </p:spPr>
        <p:txBody>
          <a:bodyPr>
            <a:normAutofit fontScale="90000"/>
          </a:bodyPr>
          <a:lstStyle/>
          <a:p>
            <a:r>
              <a:rPr lang="en-US"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 Good Man Who Desired Fellowship With </a:t>
            </a:r>
            <a:r>
              <a:rPr lang="en-US" sz="5300" spc="60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DARKNESS</a:t>
            </a:r>
            <a:r>
              <a:rPr lang="en-US" sz="5300" spc="-150" dirty="0" smtClean="0">
                <a:ln>
                  <a:solidFill>
                    <a:schemeClr val="tx1">
                      <a:alpha val="21000"/>
                    </a:schemeClr>
                  </a:solidFill>
                </a:ln>
                <a:gradFill>
                  <a:gsLst>
                    <a:gs pos="0">
                      <a:schemeClr val="tx1"/>
                    </a:gs>
                    <a:gs pos="50000">
                      <a:schemeClr val="accent1"/>
                    </a:gs>
                    <a:gs pos="100000">
                      <a:schemeClr val="accent1">
                        <a:tint val="23500"/>
                        <a:satMod val="160000"/>
                      </a:schemeClr>
                    </a:gs>
                  </a:gsLst>
                  <a:lin ang="5400000" scaled="0"/>
                </a:gradFill>
                <a:latin typeface="Aharoni" pitchFamily="2" charset="-79"/>
                <a:cs typeface="Aharoni" pitchFamily="2" charset="-79"/>
              </a:rPr>
              <a:t>!</a:t>
            </a:r>
            <a:endParaRPr lang="en-US" sz="5300" spc="-150" dirty="0"/>
          </a:p>
        </p:txBody>
      </p:sp>
      <p:sp>
        <p:nvSpPr>
          <p:cNvPr id="2" name="Slide Number Placeholder 1"/>
          <p:cNvSpPr>
            <a:spLocks noGrp="1"/>
          </p:cNvSpPr>
          <p:nvPr>
            <p:ph type="sldNum" sz="quarter" idx="11"/>
          </p:nvPr>
        </p:nvSpPr>
        <p:spPr/>
        <p:txBody>
          <a:bodyPr/>
          <a:lstStyle/>
          <a:p>
            <a:fld id="{B6653ED5-B483-40E4-B955-14C8C2812A6F}" type="slidenum">
              <a:rPr lang="en-US" smtClean="0"/>
              <a:t>57</a:t>
            </a:fld>
            <a:endParaRPr lang="en-US"/>
          </a:p>
        </p:txBody>
      </p:sp>
    </p:spTree>
    <p:extLst>
      <p:ext uri="{BB962C8B-B14F-4D97-AF65-F5344CB8AC3E}">
        <p14:creationId xmlns:p14="http://schemas.microsoft.com/office/powerpoint/2010/main" val="16245648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n>
                  <a:solidFill>
                    <a:schemeClr val="tx1">
                      <a:alpha val="52000"/>
                    </a:schemeClr>
                  </a:solidFill>
                </a:ln>
                <a:gradFill flip="none" rotWithShape="1">
                  <a:gsLst>
                    <a:gs pos="0">
                      <a:schemeClr val="tx1"/>
                    </a:gs>
                    <a:gs pos="50000">
                      <a:schemeClr val="accent1"/>
                    </a:gs>
                    <a:gs pos="100000">
                      <a:schemeClr val="accent1">
                        <a:tint val="23500"/>
                        <a:satMod val="160000"/>
                      </a:schemeClr>
                    </a:gs>
                  </a:gsLst>
                  <a:path path="shape">
                    <a:fillToRect l="50000" t="50000" r="50000" b="50000"/>
                  </a:path>
                  <a:tileRect/>
                </a:gradFill>
                <a:latin typeface="Britannic Bold" pitchFamily="34" charset="0"/>
              </a:rPr>
              <a:t>Jehu’s Question</a:t>
            </a:r>
            <a:endParaRPr lang="en-US" sz="5400" dirty="0">
              <a:ln>
                <a:solidFill>
                  <a:schemeClr val="tx1">
                    <a:alpha val="52000"/>
                  </a:schemeClr>
                </a:solidFill>
              </a:ln>
              <a:gradFill flip="none" rotWithShape="1">
                <a:gsLst>
                  <a:gs pos="0">
                    <a:schemeClr val="tx1"/>
                  </a:gs>
                  <a:gs pos="50000">
                    <a:schemeClr val="accent1"/>
                  </a:gs>
                  <a:gs pos="100000">
                    <a:schemeClr val="accent1">
                      <a:tint val="23500"/>
                      <a:satMod val="160000"/>
                    </a:schemeClr>
                  </a:gs>
                </a:gsLst>
                <a:path path="shape">
                  <a:fillToRect l="50000" t="50000" r="50000" b="50000"/>
                </a:path>
                <a:tileRect/>
              </a:gradFill>
              <a:latin typeface="Britannic Bold" pitchFamily="34" charset="0"/>
            </a:endParaRPr>
          </a:p>
        </p:txBody>
      </p:sp>
      <p:sp>
        <p:nvSpPr>
          <p:cNvPr id="3" name="Content Placeholder 2"/>
          <p:cNvSpPr>
            <a:spLocks noGrp="1"/>
          </p:cNvSpPr>
          <p:nvPr>
            <p:ph idx="1"/>
          </p:nvPr>
        </p:nvSpPr>
        <p:spPr/>
        <p:txBody>
          <a:bodyPr>
            <a:normAutofit/>
          </a:bodyPr>
          <a:lstStyle/>
          <a:p>
            <a:r>
              <a:rPr lang="en-US" dirty="0" smtClean="0"/>
              <a:t>“Should </a:t>
            </a:r>
            <a:r>
              <a:rPr lang="en-US" dirty="0"/>
              <a:t>you help the wicked and love those who hate the LORD</a:t>
            </a:r>
            <a:r>
              <a:rPr lang="en-US" dirty="0" smtClean="0"/>
              <a:t>?”</a:t>
            </a:r>
          </a:p>
          <a:p>
            <a:pPr lvl="1"/>
            <a:r>
              <a:rPr lang="en-US" dirty="0"/>
              <a:t>“And have no fellowship with the unfruitful works of darkness, but rather expose </a:t>
            </a:r>
            <a:r>
              <a:rPr lang="en-US" dirty="0" smtClean="0"/>
              <a:t>them” (Eph. 5:11)</a:t>
            </a:r>
          </a:p>
          <a:p>
            <a:pPr lvl="1"/>
            <a:r>
              <a:rPr lang="en-US" dirty="0"/>
              <a:t>“Through Your precepts I get understanding; Therefore I hate every false </a:t>
            </a:r>
            <a:r>
              <a:rPr lang="en-US" dirty="0" smtClean="0"/>
              <a:t>way” (Ps. 119:104)</a:t>
            </a:r>
          </a:p>
          <a:p>
            <a:pPr lvl="1"/>
            <a:r>
              <a:rPr lang="en-US" dirty="0"/>
              <a:t>“And he went out to meet </a:t>
            </a:r>
            <a:r>
              <a:rPr lang="en-US" dirty="0" err="1"/>
              <a:t>Asa</a:t>
            </a:r>
            <a:r>
              <a:rPr lang="en-US" dirty="0"/>
              <a:t>, and said to him: </a:t>
            </a:r>
            <a:r>
              <a:rPr lang="en-US" dirty="0" smtClean="0"/>
              <a:t>‘Hear </a:t>
            </a:r>
            <a:r>
              <a:rPr lang="en-US" dirty="0"/>
              <a:t>me, </a:t>
            </a:r>
            <a:r>
              <a:rPr lang="en-US" dirty="0" err="1"/>
              <a:t>Asa</a:t>
            </a:r>
            <a:r>
              <a:rPr lang="en-US" dirty="0"/>
              <a:t>, and all Judah and Benjamin. The LORD is with you while you are with Him. If you seek Him, He will be found by you; but if you forsake Him, He will forsake </a:t>
            </a:r>
            <a:r>
              <a:rPr lang="en-US" dirty="0" smtClean="0"/>
              <a:t>you’” (2 Chron. 15:2)</a:t>
            </a:r>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58</a:t>
            </a:fld>
            <a:endParaRPr lang="en-US"/>
          </a:p>
        </p:txBody>
      </p:sp>
    </p:spTree>
    <p:extLst>
      <p:ext uri="{BB962C8B-B14F-4D97-AF65-F5344CB8AC3E}">
        <p14:creationId xmlns:p14="http://schemas.microsoft.com/office/powerpoint/2010/main" val="42295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n>
                  <a:solidFill>
                    <a:schemeClr val="tx1">
                      <a:alpha val="61000"/>
                    </a:schemeClr>
                  </a:solidFill>
                </a:ln>
                <a:gradFill>
                  <a:gsLst>
                    <a:gs pos="0">
                      <a:schemeClr val="tx1"/>
                    </a:gs>
                    <a:gs pos="50000">
                      <a:schemeClr val="accent1"/>
                    </a:gs>
                    <a:gs pos="100000">
                      <a:schemeClr val="accent1">
                        <a:tint val="23500"/>
                        <a:satMod val="160000"/>
                      </a:schemeClr>
                    </a:gs>
                  </a:gsLst>
                  <a:path path="shape">
                    <a:fillToRect l="50000" t="50000" r="50000" b="50000"/>
                  </a:path>
                </a:gradFill>
                <a:latin typeface="Britannic Bold" pitchFamily="34" charset="0"/>
              </a:rPr>
              <a:t>Jehu the Son of </a:t>
            </a:r>
            <a:r>
              <a:rPr lang="en-US" sz="4400" dirty="0" err="1" smtClean="0">
                <a:ln>
                  <a:solidFill>
                    <a:schemeClr val="tx1">
                      <a:alpha val="61000"/>
                    </a:schemeClr>
                  </a:solidFill>
                </a:ln>
                <a:gradFill>
                  <a:gsLst>
                    <a:gs pos="0">
                      <a:schemeClr val="tx1"/>
                    </a:gs>
                    <a:gs pos="50000">
                      <a:schemeClr val="accent1"/>
                    </a:gs>
                    <a:gs pos="100000">
                      <a:schemeClr val="accent1">
                        <a:tint val="23500"/>
                        <a:satMod val="160000"/>
                      </a:schemeClr>
                    </a:gs>
                  </a:gsLst>
                  <a:path path="shape">
                    <a:fillToRect l="50000" t="50000" r="50000" b="50000"/>
                  </a:path>
                </a:gradFill>
                <a:latin typeface="Britannic Bold" pitchFamily="34" charset="0"/>
              </a:rPr>
              <a:t>Hanani</a:t>
            </a:r>
            <a:endParaRPr lang="en-US" sz="4400" dirty="0">
              <a:ln>
                <a:solidFill>
                  <a:schemeClr val="tx1">
                    <a:alpha val="61000"/>
                  </a:schemeClr>
                </a:solidFill>
              </a:ln>
              <a:gradFill>
                <a:gsLst>
                  <a:gs pos="0">
                    <a:schemeClr val="tx1"/>
                  </a:gs>
                  <a:gs pos="50000">
                    <a:schemeClr val="accent1"/>
                  </a:gs>
                  <a:gs pos="100000">
                    <a:schemeClr val="accent1">
                      <a:tint val="23500"/>
                      <a:satMod val="160000"/>
                    </a:schemeClr>
                  </a:gs>
                </a:gsLst>
                <a:path path="shape">
                  <a:fillToRect l="50000" t="50000" r="50000" b="50000"/>
                </a:path>
              </a:gradFill>
              <a:latin typeface="Britannic Bold" pitchFamily="34" charset="0"/>
            </a:endParaRPr>
          </a:p>
        </p:txBody>
      </p:sp>
      <p:sp>
        <p:nvSpPr>
          <p:cNvPr id="3" name="Content Placeholder 2"/>
          <p:cNvSpPr>
            <a:spLocks noGrp="1"/>
          </p:cNvSpPr>
          <p:nvPr>
            <p:ph idx="1"/>
          </p:nvPr>
        </p:nvSpPr>
        <p:spPr/>
        <p:txBody>
          <a:bodyPr>
            <a:noAutofit/>
          </a:bodyPr>
          <a:lstStyle/>
          <a:p>
            <a:r>
              <a:rPr lang="en-US" sz="2400" dirty="0" smtClean="0"/>
              <a:t>Was a prophet in the North who rebuked </a:t>
            </a:r>
            <a:r>
              <a:rPr lang="en-US" sz="2400" dirty="0" err="1" smtClean="0"/>
              <a:t>Baasha</a:t>
            </a:r>
            <a:r>
              <a:rPr lang="en-US" sz="2400" dirty="0" smtClean="0"/>
              <a:t> 35 years previously (Barnes)</a:t>
            </a:r>
          </a:p>
          <a:p>
            <a:r>
              <a:rPr lang="en-US" sz="2400" dirty="0" smtClean="0"/>
              <a:t>Rebuked the evil and encouraged the good works of Jehoshaphat (2 Chron. 19:3, the wise </a:t>
            </a:r>
            <a:r>
              <a:rPr lang="en-US" sz="2400" dirty="0" err="1" smtClean="0"/>
              <a:t>rebuker</a:t>
            </a:r>
            <a:r>
              <a:rPr lang="en-US" sz="2400" dirty="0" smtClean="0"/>
              <a:t> Ps. 25:12)</a:t>
            </a:r>
          </a:p>
          <a:p>
            <a:r>
              <a:rPr lang="en-US" sz="2400" dirty="0" smtClean="0"/>
              <a:t>Became a historian regarding Jehoshaphat (2 Chron. 20:34)</a:t>
            </a:r>
          </a:p>
        </p:txBody>
      </p:sp>
      <p:sp>
        <p:nvSpPr>
          <p:cNvPr id="4" name="Slide Number Placeholder 3"/>
          <p:cNvSpPr>
            <a:spLocks noGrp="1"/>
          </p:cNvSpPr>
          <p:nvPr>
            <p:ph type="sldNum" sz="quarter" idx="11"/>
          </p:nvPr>
        </p:nvSpPr>
        <p:spPr/>
        <p:txBody>
          <a:bodyPr/>
          <a:lstStyle/>
          <a:p>
            <a:fld id="{B6653ED5-B483-40E4-B955-14C8C2812A6F}" type="slidenum">
              <a:rPr lang="en-US" smtClean="0"/>
              <a:t>59</a:t>
            </a:fld>
            <a:endParaRPr lang="en-US"/>
          </a:p>
        </p:txBody>
      </p:sp>
    </p:spTree>
    <p:extLst>
      <p:ext uri="{BB962C8B-B14F-4D97-AF65-F5344CB8AC3E}">
        <p14:creationId xmlns:p14="http://schemas.microsoft.com/office/powerpoint/2010/main" val="120756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t>Some Were Saved And Then </a:t>
            </a:r>
            <a:r>
              <a:rPr lang="en-US" b="1" dirty="0" smtClean="0">
                <a:solidFill>
                  <a:schemeClr val="accent1"/>
                </a:solidFill>
              </a:rPr>
              <a:t>“Altogether Lost”</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“having faith and a good conscience, which some having rejected, concerning the faith have suffered shipwreck, of whom are </a:t>
            </a:r>
            <a:r>
              <a:rPr lang="en-US" dirty="0" err="1" smtClean="0"/>
              <a:t>Hymenaeus</a:t>
            </a:r>
            <a:r>
              <a:rPr lang="en-US" dirty="0" smtClean="0"/>
              <a:t> and Alexander, whom I delivered to Satan that they may learn not to blaspheme” (1 Tim. 1:19, 20).</a:t>
            </a:r>
          </a:p>
          <a:p>
            <a:pPr lvl="1"/>
            <a:r>
              <a:rPr lang="en-US" dirty="0" smtClean="0"/>
              <a:t>They had a ship of faith that was later wrecked</a:t>
            </a:r>
          </a:p>
          <a:p>
            <a:endParaRPr lang="en-US" dirty="0"/>
          </a:p>
        </p:txBody>
      </p:sp>
      <p:sp>
        <p:nvSpPr>
          <p:cNvPr id="4" name="Slide Number Placeholder 3"/>
          <p:cNvSpPr>
            <a:spLocks noGrp="1"/>
          </p:cNvSpPr>
          <p:nvPr>
            <p:ph type="sldNum" sz="quarter" idx="11"/>
          </p:nvPr>
        </p:nvSpPr>
        <p:spPr/>
        <p:txBody>
          <a:bodyPr/>
          <a:lstStyle/>
          <a:p>
            <a:fld id="{B6653ED5-B483-40E4-B955-14C8C2812A6F}" type="slidenum">
              <a:rPr lang="en-US" smtClean="0"/>
              <a:t>6</a:t>
            </a:fld>
            <a:endParaRPr lang="en-US"/>
          </a:p>
        </p:txBody>
      </p:sp>
    </p:spTree>
    <p:extLst>
      <p:ext uri="{BB962C8B-B14F-4D97-AF65-F5344CB8AC3E}">
        <p14:creationId xmlns:p14="http://schemas.microsoft.com/office/powerpoint/2010/main" val="1570130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n>
                  <a:solidFill>
                    <a:schemeClr val="tx1">
                      <a:alpha val="61000"/>
                    </a:schemeClr>
                  </a:solidFill>
                </a:ln>
                <a:gradFill>
                  <a:gsLst>
                    <a:gs pos="0">
                      <a:schemeClr val="tx1"/>
                    </a:gs>
                    <a:gs pos="50000">
                      <a:schemeClr val="accent1"/>
                    </a:gs>
                    <a:gs pos="100000">
                      <a:schemeClr val="accent1">
                        <a:tint val="23500"/>
                        <a:satMod val="160000"/>
                      </a:schemeClr>
                    </a:gs>
                  </a:gsLst>
                  <a:path path="shape">
                    <a:fillToRect l="50000" t="50000" r="50000" b="50000"/>
                  </a:path>
                </a:gradFill>
                <a:latin typeface="Britannic Bold" pitchFamily="34" charset="0"/>
              </a:rPr>
              <a:t>Jehu the Son of </a:t>
            </a:r>
            <a:r>
              <a:rPr lang="en-US" sz="4400" dirty="0" err="1" smtClean="0">
                <a:ln>
                  <a:solidFill>
                    <a:schemeClr val="tx1">
                      <a:alpha val="61000"/>
                    </a:schemeClr>
                  </a:solidFill>
                </a:ln>
                <a:gradFill>
                  <a:gsLst>
                    <a:gs pos="0">
                      <a:schemeClr val="tx1"/>
                    </a:gs>
                    <a:gs pos="50000">
                      <a:schemeClr val="accent1"/>
                    </a:gs>
                    <a:gs pos="100000">
                      <a:schemeClr val="accent1">
                        <a:tint val="23500"/>
                        <a:satMod val="160000"/>
                      </a:schemeClr>
                    </a:gs>
                  </a:gsLst>
                  <a:path path="shape">
                    <a:fillToRect l="50000" t="50000" r="50000" b="50000"/>
                  </a:path>
                </a:gradFill>
                <a:latin typeface="Britannic Bold" pitchFamily="34" charset="0"/>
              </a:rPr>
              <a:t>Hanani</a:t>
            </a:r>
            <a:endParaRPr lang="en-US" sz="4400" dirty="0">
              <a:ln>
                <a:solidFill>
                  <a:schemeClr val="tx1">
                    <a:alpha val="61000"/>
                  </a:schemeClr>
                </a:solidFill>
              </a:ln>
              <a:gradFill>
                <a:gsLst>
                  <a:gs pos="0">
                    <a:schemeClr val="tx1"/>
                  </a:gs>
                  <a:gs pos="50000">
                    <a:schemeClr val="accent1"/>
                  </a:gs>
                  <a:gs pos="100000">
                    <a:schemeClr val="accent1">
                      <a:tint val="23500"/>
                      <a:satMod val="160000"/>
                    </a:schemeClr>
                  </a:gs>
                </a:gsLst>
                <a:path path="shape">
                  <a:fillToRect l="50000" t="50000" r="50000" b="50000"/>
                </a:path>
              </a:gradFill>
              <a:latin typeface="Britannic Bold" pitchFamily="34" charset="0"/>
            </a:endParaRPr>
          </a:p>
        </p:txBody>
      </p:sp>
      <p:sp>
        <p:nvSpPr>
          <p:cNvPr id="3" name="Content Placeholder 2"/>
          <p:cNvSpPr>
            <a:spLocks noGrp="1"/>
          </p:cNvSpPr>
          <p:nvPr>
            <p:ph idx="1"/>
          </p:nvPr>
        </p:nvSpPr>
        <p:spPr>
          <a:xfrm>
            <a:off x="304800" y="1981200"/>
            <a:ext cx="6096000" cy="4648200"/>
          </a:xfrm>
          <a:solidFill>
            <a:schemeClr val="bg2"/>
          </a:solidFill>
          <a:ln>
            <a:solidFill>
              <a:srgbClr val="C00000"/>
            </a:solidFill>
          </a:ln>
        </p:spPr>
        <p:txBody>
          <a:bodyPr>
            <a:noAutofit/>
          </a:bodyPr>
          <a:lstStyle/>
          <a:p>
            <a:pPr lvl="0"/>
            <a:r>
              <a:rPr lang="en-US" sz="2400" dirty="0">
                <a:solidFill>
                  <a:srgbClr val="3F3F4D"/>
                </a:solidFill>
              </a:rPr>
              <a:t>Obviously had a deep appreciation for the king and rebuked him from the motive of </a:t>
            </a:r>
            <a:r>
              <a:rPr lang="en-US" sz="2400" dirty="0" smtClean="0">
                <a:solidFill>
                  <a:srgbClr val="3F3F4D"/>
                </a:solidFill>
              </a:rPr>
              <a:t>love</a:t>
            </a:r>
            <a:endParaRPr lang="en-US" sz="1600" dirty="0" smtClean="0"/>
          </a:p>
          <a:p>
            <a:pPr lvl="1"/>
            <a:r>
              <a:rPr lang="en-US" dirty="0" smtClean="0"/>
              <a:t>Had he not rebuked, he would not have had love for Jehoshaphat’s soul (ignoring a known problem is “evil”)</a:t>
            </a:r>
          </a:p>
          <a:p>
            <a:pPr lvl="1"/>
            <a:r>
              <a:rPr lang="en-US" dirty="0" smtClean="0"/>
              <a:t>Jehoshaphat never engendered hatred for his rebuke but went about leading people back to Jehovah who may have strayed from his poor example—the display of true repentance (2 Kin. 19:4)</a:t>
            </a:r>
          </a:p>
          <a:p>
            <a:pPr marL="1257300" lvl="2" indent="-342900">
              <a:buFont typeface="Arial" pitchFamily="34" charset="0"/>
              <a:buChar char="•"/>
            </a:pPr>
            <a:r>
              <a:rPr lang="en-US" dirty="0"/>
              <a:t>“But when we are judged, we are chastened by the Lord, that we may not be condemned with the </a:t>
            </a:r>
            <a:r>
              <a:rPr lang="en-US" dirty="0" smtClean="0"/>
              <a:t>world” (1 Cor. 11:32; contrast Jer. 5:3)</a:t>
            </a:r>
          </a:p>
        </p:txBody>
      </p:sp>
      <p:sp>
        <p:nvSpPr>
          <p:cNvPr id="4" name="Slide Number Placeholder 3"/>
          <p:cNvSpPr>
            <a:spLocks noGrp="1"/>
          </p:cNvSpPr>
          <p:nvPr>
            <p:ph type="sldNum" sz="quarter" idx="11"/>
          </p:nvPr>
        </p:nvSpPr>
        <p:spPr/>
        <p:txBody>
          <a:bodyPr/>
          <a:lstStyle/>
          <a:p>
            <a:fld id="{B6653ED5-B483-40E4-B955-14C8C2812A6F}" type="slidenum">
              <a:rPr lang="en-US" smtClean="0"/>
              <a:t>60</a:t>
            </a:fld>
            <a:endParaRPr lang="en-US"/>
          </a:p>
        </p:txBody>
      </p:sp>
      <p:sp>
        <p:nvSpPr>
          <p:cNvPr id="5" name="TextBox 4"/>
          <p:cNvSpPr txBox="1"/>
          <p:nvPr/>
        </p:nvSpPr>
        <p:spPr>
          <a:xfrm>
            <a:off x="6553200" y="627757"/>
            <a:ext cx="2286000" cy="6001643"/>
          </a:xfrm>
          <a:prstGeom prst="rect">
            <a:avLst/>
          </a:prstGeom>
          <a:solidFill>
            <a:schemeClr val="bg2"/>
          </a:solidFill>
          <a:ln>
            <a:solidFill>
              <a:srgbClr val="C00000"/>
            </a:solidFill>
          </a:ln>
        </p:spPr>
        <p:txBody>
          <a:bodyPr wrap="square" rtlCol="0">
            <a:spAutoFit/>
          </a:bodyPr>
          <a:lstStyle/>
          <a:p>
            <a:pPr algn="ctr"/>
            <a:r>
              <a:rPr lang="en-US" sz="2400" dirty="0" smtClean="0">
                <a:solidFill>
                  <a:schemeClr val="accent1"/>
                </a:solidFill>
              </a:rPr>
              <a:t>“O </a:t>
            </a:r>
            <a:r>
              <a:rPr lang="en-US" sz="2400" dirty="0">
                <a:solidFill>
                  <a:schemeClr val="accent1"/>
                </a:solidFill>
              </a:rPr>
              <a:t>LORD, are not Your eyes on the truth? You have stricken them, But they have not grieved; You have consumed them, But they have refused to receive correction. They have made their faces harder than rock; They have refused to </a:t>
            </a:r>
            <a:r>
              <a:rPr lang="en-US" sz="2400" dirty="0" smtClean="0">
                <a:solidFill>
                  <a:schemeClr val="accent1"/>
                </a:solidFill>
              </a:rPr>
              <a:t>return” (Jer. 5:3)</a:t>
            </a:r>
            <a:endParaRPr lang="en-US" sz="2400" dirty="0">
              <a:solidFill>
                <a:schemeClr val="accent1"/>
              </a:solidFill>
            </a:endParaRPr>
          </a:p>
        </p:txBody>
      </p:sp>
    </p:spTree>
    <p:extLst>
      <p:ext uri="{BB962C8B-B14F-4D97-AF65-F5344CB8AC3E}">
        <p14:creationId xmlns:p14="http://schemas.microsoft.com/office/powerpoint/2010/main" val="120756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Temptation</a:t>
            </a:r>
            <a:r>
              <a:rPr lang="en-US" dirty="0" smtClean="0"/>
              <a:t> and </a:t>
            </a:r>
            <a:r>
              <a:rPr lang="en-US" dirty="0" smtClean="0">
                <a:solidFill>
                  <a:schemeClr val="accent1"/>
                </a:solidFill>
              </a:rPr>
              <a:t>Sin</a:t>
            </a:r>
            <a:r>
              <a:rPr lang="en-US" dirty="0" smtClean="0"/>
              <a:t> Can Recur</a:t>
            </a:r>
            <a:endParaRPr lang="en-US" dirty="0"/>
          </a:p>
        </p:txBody>
      </p:sp>
      <p:sp>
        <p:nvSpPr>
          <p:cNvPr id="3" name="Content Placeholder 2"/>
          <p:cNvSpPr>
            <a:spLocks noGrp="1"/>
          </p:cNvSpPr>
          <p:nvPr>
            <p:ph idx="1"/>
          </p:nvPr>
        </p:nvSpPr>
        <p:spPr/>
        <p:txBody>
          <a:bodyPr>
            <a:normAutofit/>
          </a:bodyPr>
          <a:lstStyle/>
          <a:p>
            <a:r>
              <a:rPr lang="en-US" dirty="0" smtClean="0"/>
              <a:t>Jehoshaphat was presented with this same type of temptation two more times</a:t>
            </a:r>
          </a:p>
          <a:p>
            <a:pPr lvl="1"/>
            <a:r>
              <a:rPr lang="en-US" sz="2400" dirty="0"/>
              <a:t>Ahab’s other son, </a:t>
            </a:r>
            <a:r>
              <a:rPr lang="en-US" sz="2400" dirty="0" err="1"/>
              <a:t>Ahaziah</a:t>
            </a:r>
            <a:r>
              <a:rPr lang="en-US" sz="2400" dirty="0"/>
              <a:t> (2 Chron. 20:35-37)</a:t>
            </a:r>
          </a:p>
          <a:p>
            <a:pPr lvl="1"/>
            <a:r>
              <a:rPr lang="en-US" sz="2400" dirty="0" smtClean="0"/>
              <a:t>Ahab’s son </a:t>
            </a:r>
            <a:r>
              <a:rPr lang="en-US" sz="2400" dirty="0" err="1" smtClean="0"/>
              <a:t>Jehoram</a:t>
            </a:r>
            <a:endParaRPr lang="en-US" sz="2400" dirty="0" smtClean="0"/>
          </a:p>
          <a:p>
            <a:pPr lvl="2"/>
            <a:r>
              <a:rPr lang="en-US" sz="2000" dirty="0" smtClean="0"/>
              <a:t>“So </a:t>
            </a:r>
            <a:r>
              <a:rPr lang="en-US" sz="2000" dirty="0"/>
              <a:t>King </a:t>
            </a:r>
            <a:r>
              <a:rPr lang="en-US" sz="2000" dirty="0" err="1"/>
              <a:t>Jehoram</a:t>
            </a:r>
            <a:r>
              <a:rPr lang="en-US" sz="2000" dirty="0"/>
              <a:t> went out of Samaria at that time and mustered all </a:t>
            </a:r>
            <a:r>
              <a:rPr lang="en-US" sz="2000" dirty="0" smtClean="0"/>
              <a:t>Israel. Then </a:t>
            </a:r>
            <a:r>
              <a:rPr lang="en-US" sz="2000" dirty="0"/>
              <a:t>he went and sent to Jehoshaphat king of Judah, saying, </a:t>
            </a:r>
            <a:r>
              <a:rPr lang="en-US" sz="2000" dirty="0" smtClean="0"/>
              <a:t>‘The </a:t>
            </a:r>
            <a:r>
              <a:rPr lang="en-US" sz="2000" dirty="0"/>
              <a:t>king of Moab has rebelled against me. Will you go with me to fight against Moab</a:t>
            </a:r>
            <a:r>
              <a:rPr lang="en-US" sz="2000" dirty="0" smtClean="0"/>
              <a:t>?’ </a:t>
            </a:r>
            <a:r>
              <a:rPr lang="en-US" sz="2000" dirty="0"/>
              <a:t>And he said, </a:t>
            </a:r>
            <a:r>
              <a:rPr lang="en-US" sz="2000" dirty="0" smtClean="0"/>
              <a:t>‘I </a:t>
            </a:r>
            <a:r>
              <a:rPr lang="en-US" sz="2000" dirty="0"/>
              <a:t>will go up; I am as you are, my people as your people, my horses as your </a:t>
            </a:r>
            <a:r>
              <a:rPr lang="en-US" sz="2000" dirty="0" smtClean="0"/>
              <a:t>horses’” (2 Kin. 3:6, 7)</a:t>
            </a:r>
            <a:endParaRPr lang="en-US" sz="2000" dirty="0"/>
          </a:p>
        </p:txBody>
      </p:sp>
      <p:sp>
        <p:nvSpPr>
          <p:cNvPr id="4" name="Slide Number Placeholder 3"/>
          <p:cNvSpPr>
            <a:spLocks noGrp="1"/>
          </p:cNvSpPr>
          <p:nvPr>
            <p:ph type="sldNum" sz="quarter" idx="11"/>
          </p:nvPr>
        </p:nvSpPr>
        <p:spPr/>
        <p:txBody>
          <a:bodyPr/>
          <a:lstStyle/>
          <a:p>
            <a:fld id="{B6653ED5-B483-40E4-B955-14C8C2812A6F}" type="slidenum">
              <a:rPr lang="en-US" smtClean="0"/>
              <a:t>61</a:t>
            </a:fld>
            <a:endParaRPr lang="en-US"/>
          </a:p>
        </p:txBody>
      </p:sp>
    </p:spTree>
    <p:extLst>
      <p:ext uri="{BB962C8B-B14F-4D97-AF65-F5344CB8AC3E}">
        <p14:creationId xmlns:p14="http://schemas.microsoft.com/office/powerpoint/2010/main" val="17188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Good men can have sore temptations</a:t>
            </a:r>
          </a:p>
          <a:p>
            <a:r>
              <a:rPr lang="en-US" dirty="0" smtClean="0"/>
              <a:t>Those </a:t>
            </a:r>
            <a:r>
              <a:rPr lang="en-US" smtClean="0"/>
              <a:t>you spend a good deal of </a:t>
            </a:r>
            <a:r>
              <a:rPr lang="en-US" dirty="0" smtClean="0"/>
              <a:t>time around will influence you and your children</a:t>
            </a:r>
          </a:p>
          <a:p>
            <a:r>
              <a:rPr lang="en-US" dirty="0" smtClean="0"/>
              <a:t>Yielding can have catastrophic effects that may outlive us</a:t>
            </a:r>
            <a:r>
              <a:rPr lang="en-US" dirty="0"/>
              <a:t> </a:t>
            </a:r>
            <a:r>
              <a:rPr lang="en-US" dirty="0" smtClean="0"/>
              <a:t>and effect the ones we love most</a:t>
            </a:r>
          </a:p>
          <a:p>
            <a:r>
              <a:rPr lang="en-US" dirty="0" smtClean="0"/>
              <a:t>Appreciating the </a:t>
            </a:r>
            <a:r>
              <a:rPr lang="en-US" dirty="0" err="1" smtClean="0"/>
              <a:t>rebuker</a:t>
            </a:r>
            <a:r>
              <a:rPr lang="en-US" dirty="0" smtClean="0"/>
              <a:t> and loving the word will safeguard from complete apostasy</a:t>
            </a:r>
          </a:p>
          <a:p>
            <a:pPr lvl="1"/>
            <a:r>
              <a:rPr lang="en-US" dirty="0" smtClean="0"/>
              <a:t>Jehoshaphat did not pout or boil with anger when rebuked, but went out among all the territories to reclaim those who fell away because of his compromise with darkness (2 Chron. 19:4).</a:t>
            </a: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273050" y="762000"/>
            <a:ext cx="859631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B6653ED5-B483-40E4-B955-14C8C2812A6F}" type="slidenum">
              <a:rPr lang="en-US" smtClean="0"/>
              <a:t>62</a:t>
            </a:fld>
            <a:endParaRPr lang="en-US"/>
          </a:p>
        </p:txBody>
      </p:sp>
    </p:spTree>
    <p:extLst>
      <p:ext uri="{BB962C8B-B14F-4D97-AF65-F5344CB8AC3E}">
        <p14:creationId xmlns:p14="http://schemas.microsoft.com/office/powerpoint/2010/main" val="18911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t>Some Were Saved And Then </a:t>
            </a:r>
            <a:r>
              <a:rPr lang="en-US" b="1" dirty="0" smtClean="0">
                <a:solidFill>
                  <a:schemeClr val="accent1"/>
                </a:solidFill>
              </a:rPr>
              <a:t>“Altogether Lost”</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“But I want to remind you, though you once knew this, that the Lord, having saved the people out of the land of Egypt, afterward destroyed those who did not believe” (Jude 5)</a:t>
            </a:r>
          </a:p>
          <a:p>
            <a:pPr lvl="1"/>
            <a:r>
              <a:rPr lang="en-US" dirty="0" smtClean="0"/>
              <a:t>They were saved, then destroyed</a:t>
            </a:r>
          </a:p>
          <a:p>
            <a:pPr lvl="1"/>
            <a:r>
              <a:rPr lang="en-US" dirty="0" smtClean="0"/>
              <a:t>The Lord is savior and destroyer</a:t>
            </a:r>
          </a:p>
        </p:txBody>
      </p:sp>
      <p:sp>
        <p:nvSpPr>
          <p:cNvPr id="4" name="Slide Number Placeholder 3"/>
          <p:cNvSpPr>
            <a:spLocks noGrp="1"/>
          </p:cNvSpPr>
          <p:nvPr>
            <p:ph type="sldNum" sz="quarter" idx="11"/>
          </p:nvPr>
        </p:nvSpPr>
        <p:spPr/>
        <p:txBody>
          <a:bodyPr/>
          <a:lstStyle/>
          <a:p>
            <a:fld id="{B6653ED5-B483-40E4-B955-14C8C2812A6F}" type="slidenum">
              <a:rPr lang="en-US" smtClean="0"/>
              <a:t>7</a:t>
            </a:fld>
            <a:endParaRPr lang="en-US"/>
          </a:p>
        </p:txBody>
      </p:sp>
    </p:spTree>
    <p:extLst>
      <p:ext uri="{BB962C8B-B14F-4D97-AF65-F5344CB8AC3E}">
        <p14:creationId xmlns:p14="http://schemas.microsoft.com/office/powerpoint/2010/main" val="4183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t>Some Were Saved And Then </a:t>
            </a:r>
            <a:r>
              <a:rPr lang="en-US" b="1" dirty="0" smtClean="0">
                <a:solidFill>
                  <a:schemeClr val="accent1"/>
                </a:solidFill>
              </a:rPr>
              <a:t>“Altogether Lost”</a:t>
            </a:r>
            <a:endParaRPr lang="en-US" b="1"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2 Peter 2:1, “But there were also false prophets among the people, even as there will be false teachers among you, who will secretly bring in destructive heresies, even denying the Lord who bought them, and bring on themselves swift destruction”</a:t>
            </a:r>
          </a:p>
          <a:p>
            <a:pPr lvl="1"/>
            <a:r>
              <a:rPr lang="en-US" dirty="0" smtClean="0"/>
              <a:t>They were bought by the Lord</a:t>
            </a:r>
          </a:p>
          <a:p>
            <a:pPr lvl="1"/>
            <a:r>
              <a:rPr lang="en-US" dirty="0" smtClean="0"/>
              <a:t>They then denied the Lord</a:t>
            </a:r>
          </a:p>
          <a:p>
            <a:pPr lvl="1"/>
            <a:r>
              <a:rPr lang="en-US" dirty="0" smtClean="0"/>
              <a:t>They were altogether lost</a:t>
            </a:r>
          </a:p>
        </p:txBody>
      </p:sp>
      <p:sp>
        <p:nvSpPr>
          <p:cNvPr id="4" name="Slide Number Placeholder 3"/>
          <p:cNvSpPr>
            <a:spLocks noGrp="1"/>
          </p:cNvSpPr>
          <p:nvPr>
            <p:ph type="sldNum" sz="quarter" idx="11"/>
          </p:nvPr>
        </p:nvSpPr>
        <p:spPr/>
        <p:txBody>
          <a:bodyPr/>
          <a:lstStyle/>
          <a:p>
            <a:fld id="{B6653ED5-B483-40E4-B955-14C8C2812A6F}" type="slidenum">
              <a:rPr lang="en-US" smtClean="0"/>
              <a:t>8</a:t>
            </a:fld>
            <a:endParaRPr lang="en-US"/>
          </a:p>
        </p:txBody>
      </p:sp>
    </p:spTree>
    <p:extLst>
      <p:ext uri="{BB962C8B-B14F-4D97-AF65-F5344CB8AC3E}">
        <p14:creationId xmlns:p14="http://schemas.microsoft.com/office/powerpoint/2010/main" val="125981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4724400" y="3026974"/>
            <a:ext cx="2108269" cy="1015663"/>
          </a:xfrm>
          <a:prstGeom prst="rect">
            <a:avLst/>
          </a:prstGeom>
          <a:noFill/>
        </p:spPr>
        <p:txBody>
          <a:bodyPr wrap="none" rtlCol="0">
            <a:prstTxWarp prst="textDoubleWave1">
              <a:avLst/>
            </a:prstTxWarp>
            <a:spAutoFit/>
          </a:bodyPr>
          <a:lstStyle/>
          <a:p>
            <a:r>
              <a:rPr lang="en-US" sz="6000" dirty="0" err="1" smtClean="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rPr>
              <a:t>Asaph</a:t>
            </a:r>
            <a:endParaRPr lang="en-US" sz="6000" dirty="0">
              <a:ln>
                <a:solidFill>
                  <a:schemeClr val="accent1"/>
                </a:solidFill>
              </a:ln>
              <a:gradFill flip="none" rotWithShape="1">
                <a:gsLst>
                  <a:gs pos="0">
                    <a:schemeClr val="tx1"/>
                  </a:gs>
                  <a:gs pos="30000">
                    <a:schemeClr val="accent2"/>
                  </a:gs>
                  <a:gs pos="70000">
                    <a:schemeClr val="accent1"/>
                  </a:gs>
                  <a:gs pos="100000">
                    <a:schemeClr val="tx1"/>
                  </a:gs>
                </a:gsLst>
                <a:lin ang="2700000" scaled="1"/>
                <a:tileRect/>
              </a:gradFill>
              <a:effectLst>
                <a:outerShdw blurRad="50800" dist="38100" dir="10800000" algn="r"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4876799" y="4248090"/>
            <a:ext cx="1955869" cy="400110"/>
          </a:xfrm>
          <a:prstGeom prst="rect">
            <a:avLst/>
          </a:prstGeom>
          <a:noFill/>
        </p:spPr>
        <p:txBody>
          <a:bodyPr wrap="square" rtlCol="0">
            <a:spAutoFit/>
          </a:bodyPr>
          <a:lstStyle/>
          <a:p>
            <a:pPr algn="ctr"/>
            <a:r>
              <a:rPr lang="en-US" sz="2000" i="1" spc="600" dirty="0" smtClean="0"/>
              <a:t>Psalm 73</a:t>
            </a:r>
            <a:endParaRPr lang="en-US" sz="2000" i="1" spc="600" dirty="0"/>
          </a:p>
        </p:txBody>
      </p:sp>
      <p:sp>
        <p:nvSpPr>
          <p:cNvPr id="4" name="TextBox 3"/>
          <p:cNvSpPr txBox="1"/>
          <p:nvPr/>
        </p:nvSpPr>
        <p:spPr>
          <a:xfrm>
            <a:off x="4267200" y="5791200"/>
            <a:ext cx="3307957" cy="369332"/>
          </a:xfrm>
          <a:prstGeom prst="rect">
            <a:avLst/>
          </a:prstGeom>
          <a:noFill/>
        </p:spPr>
        <p:txBody>
          <a:bodyPr wrap="none" rtlCol="0">
            <a:spAutoFit/>
          </a:bodyPr>
          <a:lstStyle/>
          <a:p>
            <a:r>
              <a:rPr lang="en-US" i="1" dirty="0" smtClean="0"/>
              <a:t>A Saint Who Nearly Slipped Away</a:t>
            </a:r>
            <a:endParaRPr lang="en-US" i="1" dirty="0"/>
          </a:p>
        </p:txBody>
      </p:sp>
      <p:sp>
        <p:nvSpPr>
          <p:cNvPr id="5" name="Slide Number Placeholder 4"/>
          <p:cNvSpPr>
            <a:spLocks noGrp="1"/>
          </p:cNvSpPr>
          <p:nvPr>
            <p:ph type="sldNum" sz="quarter" idx="11"/>
          </p:nvPr>
        </p:nvSpPr>
        <p:spPr/>
        <p:txBody>
          <a:bodyPr/>
          <a:lstStyle/>
          <a:p>
            <a:fld id="{B6653ED5-B483-40E4-B955-14C8C2812A6F}" type="slidenum">
              <a:rPr lang="en-US" smtClean="0"/>
              <a:t>9</a:t>
            </a:fld>
            <a:endParaRPr lang="en-US"/>
          </a:p>
        </p:txBody>
      </p:sp>
    </p:spTree>
    <p:extLst>
      <p:ext uri="{BB962C8B-B14F-4D97-AF65-F5344CB8AC3E}">
        <p14:creationId xmlns:p14="http://schemas.microsoft.com/office/powerpoint/2010/main" val="14355778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TC101859866[[fn=Macro]]</Template>
  <TotalTime>5608</TotalTime>
  <Words>9156</Words>
  <Application>Microsoft Office PowerPoint</Application>
  <PresentationFormat>On-screen Show (4:3)</PresentationFormat>
  <Paragraphs>606</Paragraphs>
  <Slides>62</Slides>
  <Notes>62</Notes>
  <HiddenSlides>1</HiddenSlides>
  <MMClips>0</MMClips>
  <ScaleCrop>false</ScaleCrop>
  <HeadingPairs>
    <vt:vector size="4" baseType="variant">
      <vt:variant>
        <vt:lpstr>Theme</vt:lpstr>
      </vt:variant>
      <vt:variant>
        <vt:i4>5</vt:i4>
      </vt:variant>
      <vt:variant>
        <vt:lpstr>Slide Titles</vt:lpstr>
      </vt:variant>
      <vt:variant>
        <vt:i4>62</vt:i4>
      </vt:variant>
    </vt:vector>
  </HeadingPairs>
  <TitlesOfParts>
    <vt:vector size="67" baseType="lpstr">
      <vt:lpstr>Macro</vt:lpstr>
      <vt:lpstr>Solstice</vt:lpstr>
      <vt:lpstr>1_Solstice</vt:lpstr>
      <vt:lpstr>Module</vt:lpstr>
      <vt:lpstr>2_Solstice</vt:lpstr>
      <vt:lpstr>ALMOST LOST</vt:lpstr>
      <vt:lpstr>We Can Note People Who Were  “Almost Persuaded” (Acts 26:28)</vt:lpstr>
      <vt:lpstr>What About Those Who Were “Almost Lost?”</vt:lpstr>
      <vt:lpstr>What The Bible Teaches:</vt:lpstr>
      <vt:lpstr>The Gift of Eternal Life Requires  “Patient Continuance” On Our Part</vt:lpstr>
      <vt:lpstr>Some Were Saved And Then “Altogether Lost”</vt:lpstr>
      <vt:lpstr>Some Were Saved And Then “Altogether Lost”</vt:lpstr>
      <vt:lpstr>Some Were Saved And Then “Altogether Lost”</vt:lpstr>
      <vt:lpstr>PowerPoint Presentation</vt:lpstr>
      <vt:lpstr>PowerPoint Presentation</vt:lpstr>
      <vt:lpstr>Psalm 73:1, 2</vt:lpstr>
      <vt:lpstr>PSALM 73:3-16 Life’s Seemingly Injustice: A Saint’s Perplexity</vt:lpstr>
      <vt:lpstr>Asaph’s Observation of the Wicked</vt:lpstr>
      <vt:lpstr>Parallel Perplexity</vt:lpstr>
      <vt:lpstr>PSALM 73:3-16 Life’s Seemingly Injustice: A Saint’s Perplexity</vt:lpstr>
      <vt:lpstr>HUMAN Reasoning</vt:lpstr>
      <vt:lpstr>HUMAN Reasoning</vt:lpstr>
      <vt:lpstr>BIBLICALLY BASED Reasoning</vt:lpstr>
      <vt:lpstr>Biblical Perspective and Human Reasoning</vt:lpstr>
      <vt:lpstr> “For all day long I have been plagued, And chastened every morning” (Ps. 73:14)</vt:lpstr>
      <vt:lpstr>How do we fare when we drink the bitter cup of life?</vt:lpstr>
      <vt:lpstr>The Biblical Perspective</vt:lpstr>
      <vt:lpstr>ALMOST LOST</vt:lpstr>
      <vt:lpstr>ALMOST LOST</vt:lpstr>
      <vt:lpstr>Because Of The Various Pitfalls For The Soul, We Need To:</vt:lpstr>
      <vt:lpstr>The Hidden Reality (Ps. 73:17-22) “Until I went into the sanctuary of God; Then I understood their end” (73:17)</vt:lpstr>
      <vt:lpstr>The Self-Recognition From Revealed Reality  (Ps. 73:21, 22)</vt:lpstr>
      <vt:lpstr>The Restriction and Reward From This Reality</vt:lpstr>
      <vt:lpstr>The Resolve From This Reality: Draw Near!</vt:lpstr>
      <vt:lpstr>PowerPoint Presentation</vt:lpstr>
      <vt:lpstr>PowerPoint Presentation</vt:lpstr>
      <vt:lpstr>PowerPoint Presentation</vt:lpstr>
      <vt:lpstr>PowerPoint Presentation</vt:lpstr>
      <vt:lpstr>What Is Your Resolve Regarding The Reality of God?</vt:lpstr>
      <vt:lpstr>Psalm 84:10</vt:lpstr>
      <vt:lpstr>PowerPoint Presentation</vt:lpstr>
      <vt:lpstr>PowerPoint Presentation</vt:lpstr>
      <vt:lpstr>PowerPoint Presentation</vt:lpstr>
      <vt:lpstr>“…as they went out, Jehoshaphat stood and said, ‘Hear me, O Judah and you inhabitants of Jerusalem: Believe in the LORD your God, and you shall be established; believe His prophets, and you shall prosper’” (2 Chron. 20:20)</vt:lpstr>
      <vt:lpstr>PowerPoint Presentation</vt:lpstr>
      <vt:lpstr>WARNINGS From His Ancestors</vt:lpstr>
      <vt:lpstr>PowerPoint Presentation</vt:lpstr>
      <vt:lpstr>“Do not be deceived: ‘Evil [2556] company corrupts good habits’“ (1 Cor. 15:33)</vt:lpstr>
      <vt:lpstr>“Do not be deceived: ‘Evil [2556] company corrupts good habits’“ (1 Cor. 15:33)</vt:lpstr>
      <vt:lpstr>“Do not be deceived: ‘Evil [2556] company corrupts good habits’“ (1 Cor. 15:33)</vt:lpstr>
      <vt:lpstr>“Do not be deceived: ‘Evil [2556] company corrupts good habits’“ (1 Cor. 15:33)</vt:lpstr>
      <vt:lpstr>Applications</vt:lpstr>
      <vt:lpstr>Concise Bible Dictionary Regarding Athaliah (Jehoshaphat’s daughter-in-law)</vt:lpstr>
      <vt:lpstr>A Good Man Who Desired Fellowship With DARKNESS!</vt:lpstr>
      <vt:lpstr>A Good Man Who Desired Fellowship With DARKNESS!</vt:lpstr>
      <vt:lpstr>A Good Man Who Desired Fellowship With DARKNESS!</vt:lpstr>
      <vt:lpstr>A Good Man Who Desired Fellowship With DARKNESS!</vt:lpstr>
      <vt:lpstr>PowerPoint Presentation</vt:lpstr>
      <vt:lpstr>PowerPoint Presentation</vt:lpstr>
      <vt:lpstr>Ahab’s Darkness Flowed Into Jehoshaphat’s House</vt:lpstr>
      <vt:lpstr>Jehoshaphat’s Fellowship With Ahab</vt:lpstr>
      <vt:lpstr>A Good Man Who Desired Fellowship With DARKNESS!</vt:lpstr>
      <vt:lpstr>Jehu’s Question</vt:lpstr>
      <vt:lpstr>Jehu the Son of Hanani</vt:lpstr>
      <vt:lpstr>Jehu the Son of Hanani</vt:lpstr>
      <vt:lpstr>Temptation and Sin Can Recur</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Almost Lost</dc:title>
  <dc:creator>Steven J. Wallace</dc:creator>
  <cp:lastModifiedBy>Steven J. Wallace</cp:lastModifiedBy>
  <cp:revision>174</cp:revision>
  <cp:lastPrinted>2011-03-08T21:20:41Z</cp:lastPrinted>
  <dcterms:created xsi:type="dcterms:W3CDTF">2010-10-06T00:44:55Z</dcterms:created>
  <dcterms:modified xsi:type="dcterms:W3CDTF">2011-03-08T21:50:04Z</dcterms:modified>
</cp:coreProperties>
</file>