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77" r:id="rId2"/>
  </p:sldMasterIdLst>
  <p:sldIdLst>
    <p:sldId id="259" r:id="rId3"/>
    <p:sldId id="280" r:id="rId4"/>
    <p:sldId id="269" r:id="rId5"/>
    <p:sldId id="264" r:id="rId6"/>
    <p:sldId id="271" r:id="rId7"/>
    <p:sldId id="281" r:id="rId8"/>
    <p:sldId id="285" r:id="rId9"/>
    <p:sldId id="282" r:id="rId10"/>
    <p:sldId id="283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BF35C3-4EA0-41B8-9325-5CE8222325E2}" v="280" dt="2022-05-21T18:21:02.6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Wallace" userId="f455ab06884d4394" providerId="LiveId" clId="{C6BF35C3-4EA0-41B8-9325-5CE8222325E2}"/>
    <pc:docChg chg="undo custSel addSld delSld modSld sldOrd">
      <pc:chgData name="Steven Wallace" userId="f455ab06884d4394" providerId="LiveId" clId="{C6BF35C3-4EA0-41B8-9325-5CE8222325E2}" dt="2022-05-21T18:21:02.623" v="2317" actId="20577"/>
      <pc:docMkLst>
        <pc:docMk/>
      </pc:docMkLst>
      <pc:sldChg chg="modSp modTransition modAnim">
        <pc:chgData name="Steven Wallace" userId="f455ab06884d4394" providerId="LiveId" clId="{C6BF35C3-4EA0-41B8-9325-5CE8222325E2}" dt="2022-05-20T01:25:51.538" v="2153"/>
        <pc:sldMkLst>
          <pc:docMk/>
          <pc:sldMk cId="3127066373" sldId="264"/>
        </pc:sldMkLst>
        <pc:spChg chg="mod">
          <ac:chgData name="Steven Wallace" userId="f455ab06884d4394" providerId="LiveId" clId="{C6BF35C3-4EA0-41B8-9325-5CE8222325E2}" dt="2022-05-19T23:26:45.269" v="23"/>
          <ac:spMkLst>
            <pc:docMk/>
            <pc:sldMk cId="3127066373" sldId="264"/>
            <ac:spMk id="2" creationId="{1501B43F-F402-D6EC-7428-E4457DDE2E72}"/>
          </ac:spMkLst>
        </pc:spChg>
      </pc:sldChg>
      <pc:sldChg chg="del">
        <pc:chgData name="Steven Wallace" userId="f455ab06884d4394" providerId="LiveId" clId="{C6BF35C3-4EA0-41B8-9325-5CE8222325E2}" dt="2022-05-19T23:27:24.682" v="24" actId="47"/>
        <pc:sldMkLst>
          <pc:docMk/>
          <pc:sldMk cId="3370356898" sldId="265"/>
        </pc:sldMkLst>
      </pc:sldChg>
      <pc:sldChg chg="del">
        <pc:chgData name="Steven Wallace" userId="f455ab06884d4394" providerId="LiveId" clId="{C6BF35C3-4EA0-41B8-9325-5CE8222325E2}" dt="2022-05-19T23:27:48.192" v="28" actId="47"/>
        <pc:sldMkLst>
          <pc:docMk/>
          <pc:sldMk cId="4111636227" sldId="267"/>
        </pc:sldMkLst>
      </pc:sldChg>
      <pc:sldChg chg="del">
        <pc:chgData name="Steven Wallace" userId="f455ab06884d4394" providerId="LiveId" clId="{C6BF35C3-4EA0-41B8-9325-5CE8222325E2}" dt="2022-05-19T23:34:07.796" v="186" actId="47"/>
        <pc:sldMkLst>
          <pc:docMk/>
          <pc:sldMk cId="3991679180" sldId="268"/>
        </pc:sldMkLst>
      </pc:sldChg>
      <pc:sldChg chg="addSp modSp mod ord modAnim">
        <pc:chgData name="Steven Wallace" userId="f455ab06884d4394" providerId="LiveId" clId="{C6BF35C3-4EA0-41B8-9325-5CE8222325E2}" dt="2022-05-21T17:26:35.893" v="2313" actId="20577"/>
        <pc:sldMkLst>
          <pc:docMk/>
          <pc:sldMk cId="4222104112" sldId="269"/>
        </pc:sldMkLst>
        <pc:spChg chg="mod">
          <ac:chgData name="Steven Wallace" userId="f455ab06884d4394" providerId="LiveId" clId="{C6BF35C3-4EA0-41B8-9325-5CE8222325E2}" dt="2022-05-19T23:37:02.381" v="280" actId="1036"/>
          <ac:spMkLst>
            <pc:docMk/>
            <pc:sldMk cId="4222104112" sldId="269"/>
            <ac:spMk id="2" creationId="{00000000-0000-0000-0000-000000000000}"/>
          </ac:spMkLst>
        </pc:spChg>
        <pc:spChg chg="mod">
          <ac:chgData name="Steven Wallace" userId="f455ab06884d4394" providerId="LiveId" clId="{C6BF35C3-4EA0-41B8-9325-5CE8222325E2}" dt="2022-05-19T23:37:02.381" v="280" actId="1036"/>
          <ac:spMkLst>
            <pc:docMk/>
            <pc:sldMk cId="4222104112" sldId="269"/>
            <ac:spMk id="3" creationId="{67A9A368-E0C8-8CA8-4E76-94CA5B1BC51D}"/>
          </ac:spMkLst>
        </pc:spChg>
        <pc:spChg chg="add mod">
          <ac:chgData name="Steven Wallace" userId="f455ab06884d4394" providerId="LiveId" clId="{C6BF35C3-4EA0-41B8-9325-5CE8222325E2}" dt="2022-05-21T17:26:35.893" v="2313" actId="20577"/>
          <ac:spMkLst>
            <pc:docMk/>
            <pc:sldMk cId="4222104112" sldId="269"/>
            <ac:spMk id="4" creationId="{A20B8DB7-3DAD-03A9-BB37-F15636C293C4}"/>
          </ac:spMkLst>
        </pc:spChg>
      </pc:sldChg>
      <pc:sldChg chg="del">
        <pc:chgData name="Steven Wallace" userId="f455ab06884d4394" providerId="LiveId" clId="{C6BF35C3-4EA0-41B8-9325-5CE8222325E2}" dt="2022-05-19T23:40:23.743" v="305" actId="47"/>
        <pc:sldMkLst>
          <pc:docMk/>
          <pc:sldMk cId="3528387662" sldId="270"/>
        </pc:sldMkLst>
      </pc:sldChg>
      <pc:sldChg chg="addSp delSp modSp mod ord delAnim modAnim">
        <pc:chgData name="Steven Wallace" userId="f455ab06884d4394" providerId="LiveId" clId="{C6BF35C3-4EA0-41B8-9325-5CE8222325E2}" dt="2022-05-20T00:19:10.698" v="1942"/>
        <pc:sldMkLst>
          <pc:docMk/>
          <pc:sldMk cId="3392598664" sldId="271"/>
        </pc:sldMkLst>
        <pc:spChg chg="del mod">
          <ac:chgData name="Steven Wallace" userId="f455ab06884d4394" providerId="LiveId" clId="{C6BF35C3-4EA0-41B8-9325-5CE8222325E2}" dt="2022-05-19T23:39:41.802" v="299" actId="478"/>
          <ac:spMkLst>
            <pc:docMk/>
            <pc:sldMk cId="3392598664" sldId="271"/>
            <ac:spMk id="2" creationId="{00000000-0000-0000-0000-000000000000}"/>
          </ac:spMkLst>
        </pc:spChg>
        <pc:spChg chg="del mod">
          <ac:chgData name="Steven Wallace" userId="f455ab06884d4394" providerId="LiveId" clId="{C6BF35C3-4EA0-41B8-9325-5CE8222325E2}" dt="2022-05-19T23:37:50.679" v="283" actId="478"/>
          <ac:spMkLst>
            <pc:docMk/>
            <pc:sldMk cId="3392598664" sldId="271"/>
            <ac:spMk id="3" creationId="{4741261E-F594-24B4-6484-4AB8018F4EE1}"/>
          </ac:spMkLst>
        </pc:spChg>
        <pc:spChg chg="del">
          <ac:chgData name="Steven Wallace" userId="f455ab06884d4394" providerId="LiveId" clId="{C6BF35C3-4EA0-41B8-9325-5CE8222325E2}" dt="2022-05-19T23:39:48.762" v="300" actId="478"/>
          <ac:spMkLst>
            <pc:docMk/>
            <pc:sldMk cId="3392598664" sldId="271"/>
            <ac:spMk id="4" creationId="{00000000-0000-0000-0000-000000000000}"/>
          </ac:spMkLst>
        </pc:spChg>
        <pc:spChg chg="mod">
          <ac:chgData name="Steven Wallace" userId="f455ab06884d4394" providerId="LiveId" clId="{C6BF35C3-4EA0-41B8-9325-5CE8222325E2}" dt="2022-05-20T00:18:50.128" v="1940" actId="115"/>
          <ac:spMkLst>
            <pc:docMk/>
            <pc:sldMk cId="3392598664" sldId="271"/>
            <ac:spMk id="6" creationId="{43EA1E36-867B-6BBC-933B-911D202494D0}"/>
          </ac:spMkLst>
        </pc:spChg>
        <pc:spChg chg="add mod ord">
          <ac:chgData name="Steven Wallace" userId="f455ab06884d4394" providerId="LiveId" clId="{C6BF35C3-4EA0-41B8-9325-5CE8222325E2}" dt="2022-05-19T23:39:19.600" v="294" actId="167"/>
          <ac:spMkLst>
            <pc:docMk/>
            <pc:sldMk cId="3392598664" sldId="271"/>
            <ac:spMk id="7" creationId="{6131339D-CD9A-5ABC-B54D-E582F3C475B7}"/>
          </ac:spMkLst>
        </pc:spChg>
        <pc:picChg chg="mod ord">
          <ac:chgData name="Steven Wallace" userId="f455ab06884d4394" providerId="LiveId" clId="{C6BF35C3-4EA0-41B8-9325-5CE8222325E2}" dt="2022-05-19T23:39:33.062" v="297" actId="1076"/>
          <ac:picMkLst>
            <pc:docMk/>
            <pc:sldMk cId="3392598664" sldId="271"/>
            <ac:picMk id="5" creationId="{F7050E75-8FEE-F1A0-2D3F-882E816FA793}"/>
          </ac:picMkLst>
        </pc:picChg>
      </pc:sldChg>
      <pc:sldChg chg="del">
        <pc:chgData name="Steven Wallace" userId="f455ab06884d4394" providerId="LiveId" clId="{C6BF35C3-4EA0-41B8-9325-5CE8222325E2}" dt="2022-05-19T23:40:17.011" v="303" actId="47"/>
        <pc:sldMkLst>
          <pc:docMk/>
          <pc:sldMk cId="3916843937" sldId="272"/>
        </pc:sldMkLst>
      </pc:sldChg>
      <pc:sldChg chg="del">
        <pc:chgData name="Steven Wallace" userId="f455ab06884d4394" providerId="LiveId" clId="{C6BF35C3-4EA0-41B8-9325-5CE8222325E2}" dt="2022-05-19T23:40:21.338" v="304" actId="47"/>
        <pc:sldMkLst>
          <pc:docMk/>
          <pc:sldMk cId="1153920974" sldId="273"/>
        </pc:sldMkLst>
      </pc:sldChg>
      <pc:sldChg chg="del">
        <pc:chgData name="Steven Wallace" userId="f455ab06884d4394" providerId="LiveId" clId="{C6BF35C3-4EA0-41B8-9325-5CE8222325E2}" dt="2022-05-19T23:40:25.884" v="306" actId="47"/>
        <pc:sldMkLst>
          <pc:docMk/>
          <pc:sldMk cId="2248793334" sldId="274"/>
        </pc:sldMkLst>
      </pc:sldChg>
      <pc:sldChg chg="del">
        <pc:chgData name="Steven Wallace" userId="f455ab06884d4394" providerId="LiveId" clId="{C6BF35C3-4EA0-41B8-9325-5CE8222325E2}" dt="2022-05-19T23:27:26.025" v="25" actId="47"/>
        <pc:sldMkLst>
          <pc:docMk/>
          <pc:sldMk cId="3503631231" sldId="275"/>
        </pc:sldMkLst>
      </pc:sldChg>
      <pc:sldChg chg="del">
        <pc:chgData name="Steven Wallace" userId="f455ab06884d4394" providerId="LiveId" clId="{C6BF35C3-4EA0-41B8-9325-5CE8222325E2}" dt="2022-05-19T23:27:27.025" v="26" actId="47"/>
        <pc:sldMkLst>
          <pc:docMk/>
          <pc:sldMk cId="3745509627" sldId="278"/>
        </pc:sldMkLst>
      </pc:sldChg>
      <pc:sldChg chg="del">
        <pc:chgData name="Steven Wallace" userId="f455ab06884d4394" providerId="LiveId" clId="{C6BF35C3-4EA0-41B8-9325-5CE8222325E2}" dt="2022-05-19T23:27:30.915" v="27" actId="47"/>
        <pc:sldMkLst>
          <pc:docMk/>
          <pc:sldMk cId="514458748" sldId="279"/>
        </pc:sldMkLst>
      </pc:sldChg>
      <pc:sldChg chg="addSp delSp modSp mod ord delAnim modAnim">
        <pc:chgData name="Steven Wallace" userId="f455ab06884d4394" providerId="LiveId" clId="{C6BF35C3-4EA0-41B8-9325-5CE8222325E2}" dt="2022-05-21T17:24:39.487" v="2272" actId="20577"/>
        <pc:sldMkLst>
          <pc:docMk/>
          <pc:sldMk cId="3110740148" sldId="280"/>
        </pc:sldMkLst>
        <pc:spChg chg="add mod">
          <ac:chgData name="Steven Wallace" userId="f455ab06884d4394" providerId="LiveId" clId="{C6BF35C3-4EA0-41B8-9325-5CE8222325E2}" dt="2022-05-20T01:24:44.144" v="2149" actId="20577"/>
          <ac:spMkLst>
            <pc:docMk/>
            <pc:sldMk cId="3110740148" sldId="280"/>
            <ac:spMk id="2" creationId="{5754B419-3ABC-4101-D45F-ACEE266E069E}"/>
          </ac:spMkLst>
        </pc:spChg>
        <pc:spChg chg="add del mod">
          <ac:chgData name="Steven Wallace" userId="f455ab06884d4394" providerId="LiveId" clId="{C6BF35C3-4EA0-41B8-9325-5CE8222325E2}" dt="2022-05-20T13:35:43.756" v="2231" actId="478"/>
          <ac:spMkLst>
            <pc:docMk/>
            <pc:sldMk cId="3110740148" sldId="280"/>
            <ac:spMk id="3" creationId="{03BA45E2-EE15-6B16-062E-4D4954E32E87}"/>
          </ac:spMkLst>
        </pc:spChg>
        <pc:spChg chg="mod">
          <ac:chgData name="Steven Wallace" userId="f455ab06884d4394" providerId="LiveId" clId="{C6BF35C3-4EA0-41B8-9325-5CE8222325E2}" dt="2022-05-20T13:36:57.158" v="2240" actId="255"/>
          <ac:spMkLst>
            <pc:docMk/>
            <pc:sldMk cId="3110740148" sldId="280"/>
            <ac:spMk id="4" creationId="{4597397C-9686-AF5C-470B-ED349FD41B68}"/>
          </ac:spMkLst>
        </pc:spChg>
        <pc:spChg chg="add mod">
          <ac:chgData name="Steven Wallace" userId="f455ab06884d4394" providerId="LiveId" clId="{C6BF35C3-4EA0-41B8-9325-5CE8222325E2}" dt="2022-05-21T17:24:39.487" v="2272" actId="20577"/>
          <ac:spMkLst>
            <pc:docMk/>
            <pc:sldMk cId="3110740148" sldId="280"/>
            <ac:spMk id="5" creationId="{1BCB34A3-F754-1B48-C2F8-8F65F483BB08}"/>
          </ac:spMkLst>
        </pc:spChg>
        <pc:spChg chg="add mod">
          <ac:chgData name="Steven Wallace" userId="f455ab06884d4394" providerId="LiveId" clId="{C6BF35C3-4EA0-41B8-9325-5CE8222325E2}" dt="2022-05-20T13:40:37.922" v="2245" actId="1076"/>
          <ac:spMkLst>
            <pc:docMk/>
            <pc:sldMk cId="3110740148" sldId="280"/>
            <ac:spMk id="6" creationId="{DF50E0F1-F76B-52A0-F6AC-7B65DBD4EB33}"/>
          </ac:spMkLst>
        </pc:spChg>
      </pc:sldChg>
      <pc:sldChg chg="addSp delSp modSp new mod modTransition modClrScheme modAnim chgLayout">
        <pc:chgData name="Steven Wallace" userId="f455ab06884d4394" providerId="LiveId" clId="{C6BF35C3-4EA0-41B8-9325-5CE8222325E2}" dt="2022-05-20T01:26:12.490" v="2156"/>
        <pc:sldMkLst>
          <pc:docMk/>
          <pc:sldMk cId="1558446917" sldId="281"/>
        </pc:sldMkLst>
        <pc:spChg chg="del mod ord">
          <ac:chgData name="Steven Wallace" userId="f455ab06884d4394" providerId="LiveId" clId="{C6BF35C3-4EA0-41B8-9325-5CE8222325E2}" dt="2022-05-19T23:44:57.407" v="308" actId="700"/>
          <ac:spMkLst>
            <pc:docMk/>
            <pc:sldMk cId="1558446917" sldId="281"/>
            <ac:spMk id="2" creationId="{C127AE85-08DA-4007-2838-4DEE0213FA77}"/>
          </ac:spMkLst>
        </pc:spChg>
        <pc:spChg chg="del mod ord">
          <ac:chgData name="Steven Wallace" userId="f455ab06884d4394" providerId="LiveId" clId="{C6BF35C3-4EA0-41B8-9325-5CE8222325E2}" dt="2022-05-19T23:44:57.407" v="308" actId="700"/>
          <ac:spMkLst>
            <pc:docMk/>
            <pc:sldMk cId="1558446917" sldId="281"/>
            <ac:spMk id="3" creationId="{F3913308-F871-BFF8-2C92-76DF1F9D8AEC}"/>
          </ac:spMkLst>
        </pc:spChg>
        <pc:spChg chg="add mod ord">
          <ac:chgData name="Steven Wallace" userId="f455ab06884d4394" providerId="LiveId" clId="{C6BF35C3-4EA0-41B8-9325-5CE8222325E2}" dt="2022-05-19T23:46:25.928" v="355" actId="313"/>
          <ac:spMkLst>
            <pc:docMk/>
            <pc:sldMk cId="1558446917" sldId="281"/>
            <ac:spMk id="4" creationId="{ED082BD2-020B-CF44-089E-54181D669650}"/>
          </ac:spMkLst>
        </pc:spChg>
        <pc:spChg chg="add mod ord">
          <ac:chgData name="Steven Wallace" userId="f455ab06884d4394" providerId="LiveId" clId="{C6BF35C3-4EA0-41B8-9325-5CE8222325E2}" dt="2022-05-20T00:07:29.976" v="1905" actId="6549"/>
          <ac:spMkLst>
            <pc:docMk/>
            <pc:sldMk cId="1558446917" sldId="281"/>
            <ac:spMk id="5" creationId="{48E6687D-6165-4A32-DF0D-473A51249D11}"/>
          </ac:spMkLst>
        </pc:spChg>
      </pc:sldChg>
      <pc:sldChg chg="modSp add mod modTransition modAnim">
        <pc:chgData name="Steven Wallace" userId="f455ab06884d4394" providerId="LiveId" clId="{C6BF35C3-4EA0-41B8-9325-5CE8222325E2}" dt="2022-05-20T14:18:14.254" v="2250" actId="20577"/>
        <pc:sldMkLst>
          <pc:docMk/>
          <pc:sldMk cId="3542202477" sldId="282"/>
        </pc:sldMkLst>
        <pc:spChg chg="mod">
          <ac:chgData name="Steven Wallace" userId="f455ab06884d4394" providerId="LiveId" clId="{C6BF35C3-4EA0-41B8-9325-5CE8222325E2}" dt="2022-05-20T14:18:14.254" v="2250" actId="20577"/>
          <ac:spMkLst>
            <pc:docMk/>
            <pc:sldMk cId="3542202477" sldId="282"/>
            <ac:spMk id="5" creationId="{48E6687D-6165-4A32-DF0D-473A51249D11}"/>
          </ac:spMkLst>
        </pc:spChg>
      </pc:sldChg>
      <pc:sldChg chg="addSp delSp modSp new mod modTransition modAnim">
        <pc:chgData name="Steven Wallace" userId="f455ab06884d4394" providerId="LiveId" clId="{C6BF35C3-4EA0-41B8-9325-5CE8222325E2}" dt="2022-05-20T14:19:36.165" v="2259"/>
        <pc:sldMkLst>
          <pc:docMk/>
          <pc:sldMk cId="1631308857" sldId="283"/>
        </pc:sldMkLst>
        <pc:spChg chg="mod">
          <ac:chgData name="Steven Wallace" userId="f455ab06884d4394" providerId="LiveId" clId="{C6BF35C3-4EA0-41B8-9325-5CE8222325E2}" dt="2022-05-20T00:05:56.973" v="1817" actId="113"/>
          <ac:spMkLst>
            <pc:docMk/>
            <pc:sldMk cId="1631308857" sldId="283"/>
            <ac:spMk id="2" creationId="{4B3FE058-76DF-A09E-2E3D-644C3AD69DB5}"/>
          </ac:spMkLst>
        </pc:spChg>
        <pc:spChg chg="del">
          <ac:chgData name="Steven Wallace" userId="f455ab06884d4394" providerId="LiveId" clId="{C6BF35C3-4EA0-41B8-9325-5CE8222325E2}" dt="2022-05-19T23:56:40.012" v="1121"/>
          <ac:spMkLst>
            <pc:docMk/>
            <pc:sldMk cId="1631308857" sldId="283"/>
            <ac:spMk id="3" creationId="{235066E5-73D1-430F-0C9B-C38EE32DEC38}"/>
          </ac:spMkLst>
        </pc:spChg>
        <pc:spChg chg="add del mod">
          <ac:chgData name="Steven Wallace" userId="f455ab06884d4394" providerId="LiveId" clId="{C6BF35C3-4EA0-41B8-9325-5CE8222325E2}" dt="2022-05-19T23:56:47.042" v="1123" actId="478"/>
          <ac:spMkLst>
            <pc:docMk/>
            <pc:sldMk cId="1631308857" sldId="283"/>
            <ac:spMk id="4" creationId="{3608517D-8186-4DCB-9929-6E18F1F5FCEB}"/>
          </ac:spMkLst>
        </pc:spChg>
        <pc:spChg chg="add del mod">
          <ac:chgData name="Steven Wallace" userId="f455ab06884d4394" providerId="LiveId" clId="{C6BF35C3-4EA0-41B8-9325-5CE8222325E2}" dt="2022-05-19T23:56:51.287" v="1124" actId="478"/>
          <ac:spMkLst>
            <pc:docMk/>
            <pc:sldMk cId="1631308857" sldId="283"/>
            <ac:spMk id="6" creationId="{A1F35CA3-FC43-9B63-5BAE-0F566CE8C51A}"/>
          </ac:spMkLst>
        </pc:spChg>
        <pc:spChg chg="add mod">
          <ac:chgData name="Steven Wallace" userId="f455ab06884d4394" providerId="LiveId" clId="{C6BF35C3-4EA0-41B8-9325-5CE8222325E2}" dt="2022-05-19T23:57:16.223" v="1139" actId="2711"/>
          <ac:spMkLst>
            <pc:docMk/>
            <pc:sldMk cId="1631308857" sldId="283"/>
            <ac:spMk id="7" creationId="{DE3BF383-1793-40D2-B84A-730B914BCA21}"/>
          </ac:spMkLst>
        </pc:spChg>
      </pc:sldChg>
      <pc:sldChg chg="modSp add mod modTransition modAnim">
        <pc:chgData name="Steven Wallace" userId="f455ab06884d4394" providerId="LiveId" clId="{C6BF35C3-4EA0-41B8-9325-5CE8222325E2}" dt="2022-05-21T18:21:02.623" v="2317" actId="20577"/>
        <pc:sldMkLst>
          <pc:docMk/>
          <pc:sldMk cId="1114893431" sldId="284"/>
        </pc:sldMkLst>
        <pc:spChg chg="mod">
          <ac:chgData name="Steven Wallace" userId="f455ab06884d4394" providerId="LiveId" clId="{C6BF35C3-4EA0-41B8-9325-5CE8222325E2}" dt="2022-05-21T18:21:02.623" v="2317" actId="20577"/>
          <ac:spMkLst>
            <pc:docMk/>
            <pc:sldMk cId="1114893431" sldId="284"/>
            <ac:spMk id="2" creationId="{4B3FE058-76DF-A09E-2E3D-644C3AD69DB5}"/>
          </ac:spMkLst>
        </pc:spChg>
      </pc:sldChg>
      <pc:sldChg chg="addSp delSp modSp new mod modTransition modAnim">
        <pc:chgData name="Steven Wallace" userId="f455ab06884d4394" providerId="LiveId" clId="{C6BF35C3-4EA0-41B8-9325-5CE8222325E2}" dt="2022-05-20T02:03:55.497" v="2230" actId="14100"/>
        <pc:sldMkLst>
          <pc:docMk/>
          <pc:sldMk cId="3369131580" sldId="285"/>
        </pc:sldMkLst>
        <pc:spChg chg="add mod">
          <ac:chgData name="Steven Wallace" userId="f455ab06884d4394" providerId="LiveId" clId="{C6BF35C3-4EA0-41B8-9325-5CE8222325E2}" dt="2022-05-20T02:03:55.497" v="2230" actId="14100"/>
          <ac:spMkLst>
            <pc:docMk/>
            <pc:sldMk cId="3369131580" sldId="285"/>
            <ac:spMk id="7" creationId="{CAE3BA51-52F5-B2C4-8D51-8FDF7CD8731B}"/>
          </ac:spMkLst>
        </pc:spChg>
        <pc:spChg chg="add mod">
          <ac:chgData name="Steven Wallace" userId="f455ab06884d4394" providerId="LiveId" clId="{C6BF35C3-4EA0-41B8-9325-5CE8222325E2}" dt="2022-05-20T01:32:20.550" v="2210" actId="1582"/>
          <ac:spMkLst>
            <pc:docMk/>
            <pc:sldMk cId="3369131580" sldId="285"/>
            <ac:spMk id="10" creationId="{C3FEE855-1CF1-68B9-C6A2-96903D207CC3}"/>
          </ac:spMkLst>
        </pc:spChg>
        <pc:spChg chg="add del mod">
          <ac:chgData name="Steven Wallace" userId="f455ab06884d4394" providerId="LiveId" clId="{C6BF35C3-4EA0-41B8-9325-5CE8222325E2}" dt="2022-05-20T01:33:41.184" v="2220" actId="478"/>
          <ac:spMkLst>
            <pc:docMk/>
            <pc:sldMk cId="3369131580" sldId="285"/>
            <ac:spMk id="11" creationId="{3928E993-62C8-5E1E-9EFE-AB1796B5265E}"/>
          </ac:spMkLst>
        </pc:spChg>
        <pc:spChg chg="add mod">
          <ac:chgData name="Steven Wallace" userId="f455ab06884d4394" providerId="LiveId" clId="{C6BF35C3-4EA0-41B8-9325-5CE8222325E2}" dt="2022-05-20T01:34:21" v="2225" actId="1076"/>
          <ac:spMkLst>
            <pc:docMk/>
            <pc:sldMk cId="3369131580" sldId="285"/>
            <ac:spMk id="12" creationId="{B3ACE9E2-2ADB-2F7B-BD05-23A847434AB4}"/>
          </ac:spMkLst>
        </pc:spChg>
        <pc:picChg chg="add del mod">
          <ac:chgData name="Steven Wallace" userId="f455ab06884d4394" providerId="LiveId" clId="{C6BF35C3-4EA0-41B8-9325-5CE8222325E2}" dt="2022-05-20T01:16:23.669" v="2077" actId="478"/>
          <ac:picMkLst>
            <pc:docMk/>
            <pc:sldMk cId="3369131580" sldId="285"/>
            <ac:picMk id="4" creationId="{0477BD5D-F85E-65DB-41D9-19F1EEF8FBB9}"/>
          </ac:picMkLst>
        </pc:picChg>
        <pc:picChg chg="add mod modCrop">
          <ac:chgData name="Steven Wallace" userId="f455ab06884d4394" providerId="LiveId" clId="{C6BF35C3-4EA0-41B8-9325-5CE8222325E2}" dt="2022-05-20T01:30:40.559" v="2174" actId="1076"/>
          <ac:picMkLst>
            <pc:docMk/>
            <pc:sldMk cId="3369131580" sldId="285"/>
            <ac:picMk id="6" creationId="{04B6DFB0-DF5D-BE77-869B-D6D04D933287}"/>
          </ac:picMkLst>
        </pc:picChg>
        <pc:picChg chg="add del mod modCrop">
          <ac:chgData name="Steven Wallace" userId="f455ab06884d4394" providerId="LiveId" clId="{C6BF35C3-4EA0-41B8-9325-5CE8222325E2}" dt="2022-05-20T01:22:44.854" v="2135" actId="478"/>
          <ac:picMkLst>
            <pc:docMk/>
            <pc:sldMk cId="3369131580" sldId="285"/>
            <ac:picMk id="9" creationId="{6B967B3F-FC1F-42F6-C4E5-DF343027089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17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462945" y="3735899"/>
            <a:ext cx="3187817" cy="167780"/>
          </a:xfrm>
        </p:spPr>
        <p:txBody>
          <a:bodyPr anchor="ctr"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38401" y="2304178"/>
            <a:ext cx="7270459" cy="939567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97028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1722541"/>
            <a:ext cx="10949099" cy="429516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026149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1722541"/>
            <a:ext cx="10949099" cy="429516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39816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1722541"/>
            <a:ext cx="10949099" cy="429516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351089" y="472846"/>
            <a:ext cx="3467451" cy="455537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268372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4423" y="514971"/>
            <a:ext cx="10959244" cy="5833012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70" indent="0">
              <a:buNone/>
              <a:defRPr/>
            </a:lvl2pPr>
            <a:lvl3pPr marL="1219140" indent="0">
              <a:buFont typeface="Arial"/>
              <a:buNone/>
              <a:defRPr/>
            </a:lvl3pPr>
            <a:lvl4pPr marL="1828709" indent="0">
              <a:buFont typeface="Arial"/>
              <a:buNone/>
              <a:defRPr/>
            </a:lvl4pPr>
            <a:lvl5pPr marL="2438278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79854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923367" y="3856349"/>
            <a:ext cx="2334684" cy="520700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418025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3367" y="3856349"/>
            <a:ext cx="2334684" cy="520700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924550" y="1025961"/>
            <a:ext cx="4253255" cy="2658313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51297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1508346"/>
            <a:ext cx="10949099" cy="50657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08749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1508346"/>
            <a:ext cx="10949099" cy="50657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289177" y="199217"/>
            <a:ext cx="1563844" cy="1035921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8499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30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18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15774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83928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2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462945" y="3735899"/>
            <a:ext cx="3187817" cy="167780"/>
          </a:xfrm>
        </p:spPr>
        <p:txBody>
          <a:bodyPr anchor="ctr"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75846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65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3" r:id="rId4"/>
    <p:sldLayoutId id="2147483674" r:id="rId5"/>
    <p:sldLayoutId id="2147483675" r:id="rId6"/>
    <p:sldLayoutId id="2147483676" r:id="rId7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DAD1B2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DAD1B2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DAD1B2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DAD1B2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DAD1B2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DAD1B2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80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rgbClr val="DFD868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40" rtl="0" eaLnBrk="1" latinLnBrk="0" hangingPunct="1">
        <a:spcBef>
          <a:spcPct val="20000"/>
        </a:spcBef>
        <a:buFont typeface="Arial"/>
        <a:buNone/>
        <a:defRPr sz="4000" kern="1200">
          <a:solidFill>
            <a:srgbClr val="123132"/>
          </a:solidFill>
          <a:latin typeface="+mn-lt"/>
          <a:ea typeface="+mn-ea"/>
          <a:cs typeface="Apple Chancery"/>
        </a:defRPr>
      </a:lvl1pPr>
      <a:lvl2pPr marL="1219140" indent="-609570" algn="ctr" defTabSz="121914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123132"/>
          </a:solidFill>
          <a:latin typeface="+mn-lt"/>
          <a:ea typeface="+mn-ea"/>
          <a:cs typeface="Apple Chancery"/>
        </a:defRPr>
      </a:lvl2pPr>
      <a:lvl3pPr marL="1219140" indent="0" algn="ctr" defTabSz="121914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23132"/>
          </a:solidFill>
          <a:latin typeface="+mn-lt"/>
          <a:ea typeface="+mn-ea"/>
          <a:cs typeface="Apple Chancery"/>
        </a:defRPr>
      </a:lvl3pPr>
      <a:lvl4pPr marL="1828709" indent="0" algn="ctr" defTabSz="121914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23132"/>
          </a:solidFill>
          <a:latin typeface="+mn-lt"/>
          <a:ea typeface="+mn-ea"/>
          <a:cs typeface="Apple Chancery"/>
        </a:defRPr>
      </a:lvl4pPr>
      <a:lvl5pPr marL="2438278" indent="0" algn="ctr" defTabSz="121914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23132"/>
          </a:solidFill>
          <a:latin typeface="+mn-lt"/>
          <a:ea typeface="+mn-ea"/>
          <a:cs typeface="Apple Chancery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1054485" y="3735898"/>
            <a:ext cx="10004737" cy="123731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SERVICES OF </a:t>
            </a:r>
            <a:br>
              <a:rPr lang="en-US" sz="3200" b="1" dirty="0">
                <a:solidFill>
                  <a:schemeClr val="tx1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NORTH RIDGEVILLE CHURCH OF CHRIST</a:t>
            </a:r>
            <a:endParaRPr lang="en-US" sz="3200" b="1" dirty="0">
              <a:solidFill>
                <a:schemeClr val="tx1"/>
              </a:solidFill>
              <a:effectLst>
                <a:glow rad="101600">
                  <a:srgbClr val="92D05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431D6D-FD10-4E3F-AB95-77831475A98E}"/>
              </a:ext>
            </a:extLst>
          </p:cNvPr>
          <p:cNvSpPr txBox="1"/>
          <p:nvPr/>
        </p:nvSpPr>
        <p:spPr>
          <a:xfrm>
            <a:off x="447360" y="5749593"/>
            <a:ext cx="11218984" cy="970478"/>
          </a:xfrm>
          <a:prstGeom prst="round2DiagRect">
            <a:avLst>
              <a:gd name="adj1" fmla="val 30939"/>
              <a:gd name="adj2" fmla="val 0"/>
            </a:avLst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tIns="0" bIns="0" anchor="ctr" anchorCtr="0">
            <a:spAutoFit/>
          </a:bodyPr>
          <a:lstStyle/>
          <a:p>
            <a:pPr defTabSz="914354">
              <a:defRPr/>
            </a:pPr>
            <a:r>
              <a:rPr lang="en-US" sz="2600" i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Scripture taken from the New King James Version®. </a:t>
            </a:r>
          </a:p>
          <a:p>
            <a:pPr defTabSz="914354">
              <a:defRPr/>
            </a:pPr>
            <a:r>
              <a:rPr lang="en-US" sz="2600" i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Copyright © 1982 by Thomas Nelson. Used by permission. All rights reserved.</a:t>
            </a:r>
            <a:endParaRPr lang="en-US" sz="2600" dirty="0">
              <a:solidFill>
                <a:prstClr val="whit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3FE058-76DF-A09E-2E3D-644C3AD69D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Assures of Satan’s defeat in three areas: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/>
              <a:t>Satan failed when he tried to destroy the Christ (the male Child) – Rev. 12:1-6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/>
              <a:t>Satan failed when he tried to accuse saints – Rev. 12:7-12; cf. Rom. 8:33, 34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/>
              <a:t>Satan will fail in his earthly persecution of saints (the woman and her offspring) </a:t>
            </a:r>
            <a:br>
              <a:rPr lang="en-US" dirty="0"/>
            </a:br>
            <a:r>
              <a:rPr lang="en-US" dirty="0"/>
              <a:t>– Rev. </a:t>
            </a:r>
            <a:r>
              <a:rPr lang="en-US"/>
              <a:t>12:13-17</a:t>
            </a:r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DE3BF383-1793-40D2-B84A-730B914B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7368" y="199217"/>
            <a:ext cx="3687463" cy="1035921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111489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7397C-9686-AF5C-470B-ED349FD41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685800" indent="-685800" algn="l">
              <a:lnSpc>
                <a:spcPct val="170000"/>
              </a:lnSpc>
              <a:spcBef>
                <a:spcPts val="120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  <a:r>
              <a:rPr lang="en-US" dirty="0"/>
              <a:t> </a:t>
            </a:r>
            <a:r>
              <a:rPr lang="en-US" i="1" spc="-70" dirty="0"/>
              <a:t>future</a:t>
            </a:r>
            <a:r>
              <a:rPr lang="en-US" spc="-70" dirty="0"/>
              <a:t> </a:t>
            </a:r>
            <a:r>
              <a:rPr lang="en-US" i="1" spc="-70" dirty="0"/>
              <a:t>dispersion and gathering of Israel</a:t>
            </a:r>
          </a:p>
          <a:p>
            <a:pPr marL="685800" indent="-685800" algn="l">
              <a:lnSpc>
                <a:spcPct val="170000"/>
              </a:lnSpc>
              <a:spcBef>
                <a:spcPts val="120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NOT</a:t>
            </a:r>
            <a:r>
              <a:rPr lang="en-US" dirty="0"/>
              <a:t> </a:t>
            </a:r>
            <a:r>
              <a:rPr lang="en-US" i="1" dirty="0"/>
              <a:t>seven major dispensations</a:t>
            </a:r>
          </a:p>
          <a:p>
            <a:pPr marL="685800" indent="-685800" algn="l">
              <a:lnSpc>
                <a:spcPct val="170000"/>
              </a:lnSpc>
              <a:spcBef>
                <a:spcPts val="120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  <a:r>
              <a:rPr lang="en-US" dirty="0"/>
              <a:t> </a:t>
            </a:r>
            <a:r>
              <a:rPr lang="en-US" i="1" dirty="0"/>
              <a:t>rapture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54B419-3ABC-4101-D45F-ACEE266E069E}"/>
              </a:ext>
            </a:extLst>
          </p:cNvPr>
          <p:cNvSpPr txBox="1"/>
          <p:nvPr/>
        </p:nvSpPr>
        <p:spPr>
          <a:xfrm>
            <a:off x="765110" y="863082"/>
            <a:ext cx="2242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600" dirty="0"/>
              <a:t>REVIEW: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CB34A3-F754-1B48-C2F8-8F65F483BB08}"/>
              </a:ext>
            </a:extLst>
          </p:cNvPr>
          <p:cNvSpPr txBox="1"/>
          <p:nvPr/>
        </p:nvSpPr>
        <p:spPr>
          <a:xfrm>
            <a:off x="1348021" y="2960409"/>
            <a:ext cx="10248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erlin Sans FB Demi" panose="020E0802020502020306" pitchFamily="34" charset="0"/>
              </a:rPr>
              <a:t>Ezekiel 36 is fulfilled in 2 Kings 24; 25; Ezra, Nehemiah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50E0F1-F76B-52A0-F6AC-7B65DBD4EB33}"/>
              </a:ext>
            </a:extLst>
          </p:cNvPr>
          <p:cNvSpPr txBox="1"/>
          <p:nvPr/>
        </p:nvSpPr>
        <p:spPr>
          <a:xfrm>
            <a:off x="1348021" y="4412472"/>
            <a:ext cx="5604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erlin Sans FB Demi" panose="020E0802020502020306" pitchFamily="34" charset="0"/>
              </a:rPr>
              <a:t>Three: Romans 5:14; Heb. 1:1, 2</a:t>
            </a:r>
          </a:p>
        </p:txBody>
      </p:sp>
    </p:spTree>
    <p:extLst>
      <p:ext uri="{BB962C8B-B14F-4D97-AF65-F5344CB8AC3E}">
        <p14:creationId xmlns:p14="http://schemas.microsoft.com/office/powerpoint/2010/main" val="31107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A9A368-E0C8-8CA8-4E76-94CA5B1BC51D}"/>
              </a:ext>
            </a:extLst>
          </p:cNvPr>
          <p:cNvSpPr/>
          <p:nvPr/>
        </p:nvSpPr>
        <p:spPr>
          <a:xfrm>
            <a:off x="4267200" y="995654"/>
            <a:ext cx="1730188" cy="58270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02315" y="876166"/>
            <a:ext cx="10880084" cy="455785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16  For the Lord Himself will descend from heaven with a </a:t>
            </a:r>
            <a:r>
              <a:rPr lang="en-US" u="sng" dirty="0">
                <a:solidFill>
                  <a:schemeClr val="tx1"/>
                </a:solidFill>
              </a:rPr>
              <a:t>shout</a:t>
            </a:r>
            <a:r>
              <a:rPr lang="en-US" dirty="0">
                <a:solidFill>
                  <a:schemeClr val="tx1"/>
                </a:solidFill>
              </a:rPr>
              <a:t>, with the </a:t>
            </a:r>
            <a:r>
              <a:rPr lang="en-US" u="sng" dirty="0">
                <a:solidFill>
                  <a:schemeClr val="tx1"/>
                </a:solidFill>
              </a:rPr>
              <a:t>voice</a:t>
            </a:r>
            <a:r>
              <a:rPr lang="en-US" dirty="0">
                <a:solidFill>
                  <a:schemeClr val="tx1"/>
                </a:solidFill>
              </a:rPr>
              <a:t> of an archangel, and with the </a:t>
            </a:r>
            <a:r>
              <a:rPr lang="en-US" u="sng" dirty="0">
                <a:solidFill>
                  <a:schemeClr val="tx1"/>
                </a:solidFill>
              </a:rPr>
              <a:t>trumpet</a:t>
            </a:r>
            <a:r>
              <a:rPr lang="en-US" dirty="0">
                <a:solidFill>
                  <a:schemeClr val="tx1"/>
                </a:solidFill>
              </a:rPr>
              <a:t> of God. And the dead in Christ will rise first.</a:t>
            </a:r>
          </a:p>
          <a:p>
            <a:r>
              <a:rPr lang="en-US" dirty="0">
                <a:solidFill>
                  <a:schemeClr val="tx1"/>
                </a:solidFill>
              </a:rPr>
              <a:t>17  Then we who are alive [and] remain shall be caught up together with them in the clouds to meet the Lord in the air. </a:t>
            </a:r>
            <a:r>
              <a:rPr lang="en-US" u="sng" dirty="0">
                <a:solidFill>
                  <a:schemeClr val="tx1"/>
                </a:solidFill>
              </a:rPr>
              <a:t>And thus we shall always be with the Lord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1 THESSALONIANS 4:16, 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0B8DB7-3DAD-03A9-BB37-F15636C293C4}"/>
              </a:ext>
            </a:extLst>
          </p:cNvPr>
          <p:cNvSpPr txBox="1"/>
          <p:nvPr/>
        </p:nvSpPr>
        <p:spPr>
          <a:xfrm>
            <a:off x="866774" y="132754"/>
            <a:ext cx="10768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u="sng" spc="300" dirty="0">
                <a:latin typeface="Aharoni" panose="02010803020104030203" pitchFamily="2" charset="-79"/>
                <a:cs typeface="Aharoni" panose="02010803020104030203" pitchFamily="2" charset="-79"/>
              </a:rPr>
              <a:t>NOT</a:t>
            </a:r>
            <a:r>
              <a:rPr lang="en-US" sz="2800" i="1" spc="300" dirty="0"/>
              <a:t> SILENT, SECRETIVE, INVISIBLE, OR TEMPORARY!</a:t>
            </a:r>
          </a:p>
        </p:txBody>
      </p:sp>
    </p:spTree>
    <p:extLst>
      <p:ext uri="{BB962C8B-B14F-4D97-AF65-F5344CB8AC3E}">
        <p14:creationId xmlns:p14="http://schemas.microsoft.com/office/powerpoint/2010/main" val="42221041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AAB9EA2E-2471-4213-CD58-D6E1C196C9F9}"/>
              </a:ext>
            </a:extLst>
          </p:cNvPr>
          <p:cNvSpPr txBox="1">
            <a:spLocks/>
          </p:cNvSpPr>
          <p:nvPr/>
        </p:nvSpPr>
        <p:spPr>
          <a:xfrm>
            <a:off x="4678226" y="3856774"/>
            <a:ext cx="2824967" cy="801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Critical Review of Premillennialism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1B43F-F402-D6EC-7428-E4457DDE2E72}"/>
              </a:ext>
            </a:extLst>
          </p:cNvPr>
          <p:cNvSpPr txBox="1"/>
          <p:nvPr/>
        </p:nvSpPr>
        <p:spPr>
          <a:xfrm>
            <a:off x="2730738" y="4788769"/>
            <a:ext cx="6730524" cy="1224587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SEVEN-YEAR TRIBULATION</a:t>
            </a:r>
          </a:p>
        </p:txBody>
      </p:sp>
    </p:spTree>
    <p:extLst>
      <p:ext uri="{BB962C8B-B14F-4D97-AF65-F5344CB8AC3E}">
        <p14:creationId xmlns:p14="http://schemas.microsoft.com/office/powerpoint/2010/main" val="3127066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F7050E75-8FEE-F1A0-2D3F-882E816FA7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31" t="9266" r="1011" b="51363"/>
          <a:stretch/>
        </p:blipFill>
        <p:spPr>
          <a:xfrm>
            <a:off x="172620" y="728662"/>
            <a:ext cx="11836177" cy="37929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id="{6131339D-CD9A-5ABC-B54D-E582F3C475B7}"/>
              </a:ext>
            </a:extLst>
          </p:cNvPr>
          <p:cNvSpPr/>
          <p:nvPr/>
        </p:nvSpPr>
        <p:spPr>
          <a:xfrm>
            <a:off x="6162676" y="3981573"/>
            <a:ext cx="1095375" cy="1372876"/>
          </a:xfrm>
          <a:custGeom>
            <a:avLst/>
            <a:gdLst>
              <a:gd name="connsiteX0" fmla="*/ 0 w 1095375"/>
              <a:gd name="connsiteY0" fmla="*/ 547688 h 1372876"/>
              <a:gd name="connsiteX1" fmla="*/ 547688 w 1095375"/>
              <a:gd name="connsiteY1" fmla="*/ 0 h 1372876"/>
              <a:gd name="connsiteX2" fmla="*/ 1095375 w 1095375"/>
              <a:gd name="connsiteY2" fmla="*/ 547688 h 1372876"/>
              <a:gd name="connsiteX3" fmla="*/ 821531 w 1095375"/>
              <a:gd name="connsiteY3" fmla="*/ 547688 h 1372876"/>
              <a:gd name="connsiteX4" fmla="*/ 821531 w 1095375"/>
              <a:gd name="connsiteY4" fmla="*/ 1372876 h 1372876"/>
              <a:gd name="connsiteX5" fmla="*/ 273844 w 1095375"/>
              <a:gd name="connsiteY5" fmla="*/ 1372876 h 1372876"/>
              <a:gd name="connsiteX6" fmla="*/ 273844 w 1095375"/>
              <a:gd name="connsiteY6" fmla="*/ 547688 h 1372876"/>
              <a:gd name="connsiteX7" fmla="*/ 0 w 1095375"/>
              <a:gd name="connsiteY7" fmla="*/ 547688 h 137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5375" h="1372876" fill="none" extrusionOk="0">
                <a:moveTo>
                  <a:pt x="0" y="547688"/>
                </a:moveTo>
                <a:cubicBezTo>
                  <a:pt x="153935" y="365780"/>
                  <a:pt x="316812" y="202118"/>
                  <a:pt x="547688" y="0"/>
                </a:cubicBezTo>
                <a:cubicBezTo>
                  <a:pt x="727622" y="103282"/>
                  <a:pt x="913674" y="316829"/>
                  <a:pt x="1095375" y="547688"/>
                </a:cubicBezTo>
                <a:cubicBezTo>
                  <a:pt x="962176" y="568959"/>
                  <a:pt x="875621" y="538882"/>
                  <a:pt x="821531" y="547688"/>
                </a:cubicBezTo>
                <a:cubicBezTo>
                  <a:pt x="787774" y="929180"/>
                  <a:pt x="851063" y="1059835"/>
                  <a:pt x="821531" y="1372876"/>
                </a:cubicBezTo>
                <a:cubicBezTo>
                  <a:pt x="669406" y="1416390"/>
                  <a:pt x="360240" y="1346798"/>
                  <a:pt x="273844" y="1372876"/>
                </a:cubicBezTo>
                <a:cubicBezTo>
                  <a:pt x="321856" y="1266008"/>
                  <a:pt x="254902" y="697831"/>
                  <a:pt x="273844" y="547688"/>
                </a:cubicBezTo>
                <a:cubicBezTo>
                  <a:pt x="195153" y="544862"/>
                  <a:pt x="128320" y="534875"/>
                  <a:pt x="0" y="547688"/>
                </a:cubicBezTo>
                <a:close/>
              </a:path>
              <a:path w="1095375" h="1372876" stroke="0" extrusionOk="0">
                <a:moveTo>
                  <a:pt x="0" y="547688"/>
                </a:moveTo>
                <a:cubicBezTo>
                  <a:pt x="255101" y="346484"/>
                  <a:pt x="341934" y="199942"/>
                  <a:pt x="547688" y="0"/>
                </a:cubicBezTo>
                <a:cubicBezTo>
                  <a:pt x="686137" y="48579"/>
                  <a:pt x="964823" y="477674"/>
                  <a:pt x="1095375" y="547688"/>
                </a:cubicBezTo>
                <a:cubicBezTo>
                  <a:pt x="979318" y="523161"/>
                  <a:pt x="932507" y="557167"/>
                  <a:pt x="821531" y="547688"/>
                </a:cubicBezTo>
                <a:cubicBezTo>
                  <a:pt x="815427" y="860097"/>
                  <a:pt x="755209" y="1027610"/>
                  <a:pt x="821531" y="1372876"/>
                </a:cubicBezTo>
                <a:cubicBezTo>
                  <a:pt x="712285" y="1328247"/>
                  <a:pt x="502677" y="1376231"/>
                  <a:pt x="273844" y="1372876"/>
                </a:cubicBezTo>
                <a:cubicBezTo>
                  <a:pt x="319490" y="1011132"/>
                  <a:pt x="334522" y="837480"/>
                  <a:pt x="273844" y="547688"/>
                </a:cubicBezTo>
                <a:cubicBezTo>
                  <a:pt x="215498" y="559487"/>
                  <a:pt x="93184" y="566177"/>
                  <a:pt x="0" y="547688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2829417330">
                  <a:prstGeom prst="up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A1E36-867B-6BBC-933B-911D202494D0}"/>
              </a:ext>
            </a:extLst>
          </p:cNvPr>
          <p:cNvSpPr txBox="1"/>
          <p:nvPr/>
        </p:nvSpPr>
        <p:spPr>
          <a:xfrm>
            <a:off x="575733" y="5280646"/>
            <a:ext cx="11029950" cy="1446550"/>
          </a:xfrm>
          <a:custGeom>
            <a:avLst/>
            <a:gdLst>
              <a:gd name="connsiteX0" fmla="*/ 0 w 11029950"/>
              <a:gd name="connsiteY0" fmla="*/ 0 h 1446550"/>
              <a:gd name="connsiteX1" fmla="*/ 799671 w 11029950"/>
              <a:gd name="connsiteY1" fmla="*/ 0 h 1446550"/>
              <a:gd name="connsiteX2" fmla="*/ 1489043 w 11029950"/>
              <a:gd name="connsiteY2" fmla="*/ 0 h 1446550"/>
              <a:gd name="connsiteX3" fmla="*/ 2178415 w 11029950"/>
              <a:gd name="connsiteY3" fmla="*/ 0 h 1446550"/>
              <a:gd name="connsiteX4" fmla="*/ 2647188 w 11029950"/>
              <a:gd name="connsiteY4" fmla="*/ 0 h 1446550"/>
              <a:gd name="connsiteX5" fmla="*/ 3226260 w 11029950"/>
              <a:gd name="connsiteY5" fmla="*/ 0 h 1446550"/>
              <a:gd name="connsiteX6" fmla="*/ 3805333 w 11029950"/>
              <a:gd name="connsiteY6" fmla="*/ 0 h 1446550"/>
              <a:gd name="connsiteX7" fmla="*/ 4274106 w 11029950"/>
              <a:gd name="connsiteY7" fmla="*/ 0 h 1446550"/>
              <a:gd name="connsiteX8" fmla="*/ 4632579 w 11029950"/>
              <a:gd name="connsiteY8" fmla="*/ 0 h 1446550"/>
              <a:gd name="connsiteX9" fmla="*/ 4991052 w 11029950"/>
              <a:gd name="connsiteY9" fmla="*/ 0 h 1446550"/>
              <a:gd name="connsiteX10" fmla="*/ 5790724 w 11029950"/>
              <a:gd name="connsiteY10" fmla="*/ 0 h 1446550"/>
              <a:gd name="connsiteX11" fmla="*/ 6369796 w 11029950"/>
              <a:gd name="connsiteY11" fmla="*/ 0 h 1446550"/>
              <a:gd name="connsiteX12" fmla="*/ 6728269 w 11029950"/>
              <a:gd name="connsiteY12" fmla="*/ 0 h 1446550"/>
              <a:gd name="connsiteX13" fmla="*/ 7307342 w 11029950"/>
              <a:gd name="connsiteY13" fmla="*/ 0 h 1446550"/>
              <a:gd name="connsiteX14" fmla="*/ 7996714 w 11029950"/>
              <a:gd name="connsiteY14" fmla="*/ 0 h 1446550"/>
              <a:gd name="connsiteX15" fmla="*/ 8575786 w 11029950"/>
              <a:gd name="connsiteY15" fmla="*/ 0 h 1446550"/>
              <a:gd name="connsiteX16" fmla="*/ 9375457 w 11029950"/>
              <a:gd name="connsiteY16" fmla="*/ 0 h 1446550"/>
              <a:gd name="connsiteX17" fmla="*/ 10175129 w 11029950"/>
              <a:gd name="connsiteY17" fmla="*/ 0 h 1446550"/>
              <a:gd name="connsiteX18" fmla="*/ 11029950 w 11029950"/>
              <a:gd name="connsiteY18" fmla="*/ 0 h 1446550"/>
              <a:gd name="connsiteX19" fmla="*/ 11029950 w 11029950"/>
              <a:gd name="connsiteY19" fmla="*/ 453252 h 1446550"/>
              <a:gd name="connsiteX20" fmla="*/ 11029950 w 11029950"/>
              <a:gd name="connsiteY20" fmla="*/ 892039 h 1446550"/>
              <a:gd name="connsiteX21" fmla="*/ 11029950 w 11029950"/>
              <a:gd name="connsiteY21" fmla="*/ 1446550 h 1446550"/>
              <a:gd name="connsiteX22" fmla="*/ 10561177 w 11029950"/>
              <a:gd name="connsiteY22" fmla="*/ 1446550 h 1446550"/>
              <a:gd name="connsiteX23" fmla="*/ 9982105 w 11029950"/>
              <a:gd name="connsiteY23" fmla="*/ 1446550 h 1446550"/>
              <a:gd name="connsiteX24" fmla="*/ 9292733 w 11029950"/>
              <a:gd name="connsiteY24" fmla="*/ 1446550 h 1446550"/>
              <a:gd name="connsiteX25" fmla="*/ 8382762 w 11029950"/>
              <a:gd name="connsiteY25" fmla="*/ 1446550 h 1446550"/>
              <a:gd name="connsiteX26" fmla="*/ 8024289 w 11029950"/>
              <a:gd name="connsiteY26" fmla="*/ 1446550 h 1446550"/>
              <a:gd name="connsiteX27" fmla="*/ 7665815 w 11029950"/>
              <a:gd name="connsiteY27" fmla="*/ 1446550 h 1446550"/>
              <a:gd name="connsiteX28" fmla="*/ 7086743 w 11029950"/>
              <a:gd name="connsiteY28" fmla="*/ 1446550 h 1446550"/>
              <a:gd name="connsiteX29" fmla="*/ 6617970 w 11029950"/>
              <a:gd name="connsiteY29" fmla="*/ 1446550 h 1446550"/>
              <a:gd name="connsiteX30" fmla="*/ 5928598 w 11029950"/>
              <a:gd name="connsiteY30" fmla="*/ 1446550 h 1446550"/>
              <a:gd name="connsiteX31" fmla="*/ 5570125 w 11029950"/>
              <a:gd name="connsiteY31" fmla="*/ 1446550 h 1446550"/>
              <a:gd name="connsiteX32" fmla="*/ 4991052 w 11029950"/>
              <a:gd name="connsiteY32" fmla="*/ 1446550 h 1446550"/>
              <a:gd name="connsiteX33" fmla="*/ 4081082 w 11029950"/>
              <a:gd name="connsiteY33" fmla="*/ 1446550 h 1446550"/>
              <a:gd name="connsiteX34" fmla="*/ 3391710 w 11029950"/>
              <a:gd name="connsiteY34" fmla="*/ 1446550 h 1446550"/>
              <a:gd name="connsiteX35" fmla="*/ 2481739 w 11029950"/>
              <a:gd name="connsiteY35" fmla="*/ 1446550 h 1446550"/>
              <a:gd name="connsiteX36" fmla="*/ 1902666 w 11029950"/>
              <a:gd name="connsiteY36" fmla="*/ 1446550 h 1446550"/>
              <a:gd name="connsiteX37" fmla="*/ 1213295 w 11029950"/>
              <a:gd name="connsiteY37" fmla="*/ 1446550 h 1446550"/>
              <a:gd name="connsiteX38" fmla="*/ 634222 w 11029950"/>
              <a:gd name="connsiteY38" fmla="*/ 1446550 h 1446550"/>
              <a:gd name="connsiteX39" fmla="*/ 0 w 11029950"/>
              <a:gd name="connsiteY39" fmla="*/ 1446550 h 1446550"/>
              <a:gd name="connsiteX40" fmla="*/ 0 w 11029950"/>
              <a:gd name="connsiteY40" fmla="*/ 978832 h 1446550"/>
              <a:gd name="connsiteX41" fmla="*/ 0 w 11029950"/>
              <a:gd name="connsiteY41" fmla="*/ 467718 h 1446550"/>
              <a:gd name="connsiteX42" fmla="*/ 0 w 11029950"/>
              <a:gd name="connsiteY42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029950" h="1446550" fill="none" extrusionOk="0">
                <a:moveTo>
                  <a:pt x="0" y="0"/>
                </a:moveTo>
                <a:cubicBezTo>
                  <a:pt x="349343" y="16370"/>
                  <a:pt x="402215" y="18502"/>
                  <a:pt x="799671" y="0"/>
                </a:cubicBezTo>
                <a:cubicBezTo>
                  <a:pt x="1197127" y="-18502"/>
                  <a:pt x="1160185" y="-8817"/>
                  <a:pt x="1489043" y="0"/>
                </a:cubicBezTo>
                <a:cubicBezTo>
                  <a:pt x="1817901" y="8817"/>
                  <a:pt x="1889345" y="22554"/>
                  <a:pt x="2178415" y="0"/>
                </a:cubicBezTo>
                <a:cubicBezTo>
                  <a:pt x="2467485" y="-22554"/>
                  <a:pt x="2430866" y="7193"/>
                  <a:pt x="2647188" y="0"/>
                </a:cubicBezTo>
                <a:cubicBezTo>
                  <a:pt x="2863510" y="-7193"/>
                  <a:pt x="2963005" y="10414"/>
                  <a:pt x="3226260" y="0"/>
                </a:cubicBezTo>
                <a:cubicBezTo>
                  <a:pt x="3489515" y="-10414"/>
                  <a:pt x="3669790" y="-955"/>
                  <a:pt x="3805333" y="0"/>
                </a:cubicBezTo>
                <a:cubicBezTo>
                  <a:pt x="3940876" y="955"/>
                  <a:pt x="4149070" y="20241"/>
                  <a:pt x="4274106" y="0"/>
                </a:cubicBezTo>
                <a:cubicBezTo>
                  <a:pt x="4399142" y="-20241"/>
                  <a:pt x="4492078" y="-9862"/>
                  <a:pt x="4632579" y="0"/>
                </a:cubicBezTo>
                <a:cubicBezTo>
                  <a:pt x="4773080" y="9862"/>
                  <a:pt x="4828390" y="5540"/>
                  <a:pt x="4991052" y="0"/>
                </a:cubicBezTo>
                <a:cubicBezTo>
                  <a:pt x="5153714" y="-5540"/>
                  <a:pt x="5409514" y="-37879"/>
                  <a:pt x="5790724" y="0"/>
                </a:cubicBezTo>
                <a:cubicBezTo>
                  <a:pt x="6171934" y="37879"/>
                  <a:pt x="6103292" y="-23004"/>
                  <a:pt x="6369796" y="0"/>
                </a:cubicBezTo>
                <a:cubicBezTo>
                  <a:pt x="6636300" y="23004"/>
                  <a:pt x="6564631" y="8374"/>
                  <a:pt x="6728269" y="0"/>
                </a:cubicBezTo>
                <a:cubicBezTo>
                  <a:pt x="6891907" y="-8374"/>
                  <a:pt x="7062088" y="-13850"/>
                  <a:pt x="7307342" y="0"/>
                </a:cubicBezTo>
                <a:cubicBezTo>
                  <a:pt x="7552596" y="13850"/>
                  <a:pt x="7725480" y="-31469"/>
                  <a:pt x="7996714" y="0"/>
                </a:cubicBezTo>
                <a:cubicBezTo>
                  <a:pt x="8267948" y="31469"/>
                  <a:pt x="8447072" y="-2419"/>
                  <a:pt x="8575786" y="0"/>
                </a:cubicBezTo>
                <a:cubicBezTo>
                  <a:pt x="8704500" y="2419"/>
                  <a:pt x="9024609" y="-8557"/>
                  <a:pt x="9375457" y="0"/>
                </a:cubicBezTo>
                <a:cubicBezTo>
                  <a:pt x="9726305" y="8557"/>
                  <a:pt x="9830356" y="-12795"/>
                  <a:pt x="10175129" y="0"/>
                </a:cubicBezTo>
                <a:cubicBezTo>
                  <a:pt x="10519902" y="12795"/>
                  <a:pt x="10831538" y="-8886"/>
                  <a:pt x="11029950" y="0"/>
                </a:cubicBezTo>
                <a:cubicBezTo>
                  <a:pt x="11050385" y="130964"/>
                  <a:pt x="11034433" y="304428"/>
                  <a:pt x="11029950" y="453252"/>
                </a:cubicBezTo>
                <a:cubicBezTo>
                  <a:pt x="11025467" y="602076"/>
                  <a:pt x="11017495" y="774368"/>
                  <a:pt x="11029950" y="892039"/>
                </a:cubicBezTo>
                <a:cubicBezTo>
                  <a:pt x="11042405" y="1009710"/>
                  <a:pt x="11046318" y="1275322"/>
                  <a:pt x="11029950" y="1446550"/>
                </a:cubicBezTo>
                <a:cubicBezTo>
                  <a:pt x="10844596" y="1431169"/>
                  <a:pt x="10783819" y="1465240"/>
                  <a:pt x="10561177" y="1446550"/>
                </a:cubicBezTo>
                <a:cubicBezTo>
                  <a:pt x="10338535" y="1427860"/>
                  <a:pt x="10234715" y="1447093"/>
                  <a:pt x="9982105" y="1446550"/>
                </a:cubicBezTo>
                <a:cubicBezTo>
                  <a:pt x="9729495" y="1446007"/>
                  <a:pt x="9576549" y="1457774"/>
                  <a:pt x="9292733" y="1446550"/>
                </a:cubicBezTo>
                <a:cubicBezTo>
                  <a:pt x="9008917" y="1435326"/>
                  <a:pt x="8719568" y="1483324"/>
                  <a:pt x="8382762" y="1446550"/>
                </a:cubicBezTo>
                <a:cubicBezTo>
                  <a:pt x="8045956" y="1409776"/>
                  <a:pt x="8145470" y="1439479"/>
                  <a:pt x="8024289" y="1446550"/>
                </a:cubicBezTo>
                <a:cubicBezTo>
                  <a:pt x="7903108" y="1453621"/>
                  <a:pt x="7760981" y="1459081"/>
                  <a:pt x="7665815" y="1446550"/>
                </a:cubicBezTo>
                <a:cubicBezTo>
                  <a:pt x="7570649" y="1434019"/>
                  <a:pt x="7372698" y="1441638"/>
                  <a:pt x="7086743" y="1446550"/>
                </a:cubicBezTo>
                <a:cubicBezTo>
                  <a:pt x="6800788" y="1451462"/>
                  <a:pt x="6753395" y="1428481"/>
                  <a:pt x="6617970" y="1446550"/>
                </a:cubicBezTo>
                <a:cubicBezTo>
                  <a:pt x="6482545" y="1464619"/>
                  <a:pt x="6099330" y="1446273"/>
                  <a:pt x="5928598" y="1446550"/>
                </a:cubicBezTo>
                <a:cubicBezTo>
                  <a:pt x="5757866" y="1446827"/>
                  <a:pt x="5701290" y="1448339"/>
                  <a:pt x="5570125" y="1446550"/>
                </a:cubicBezTo>
                <a:cubicBezTo>
                  <a:pt x="5438960" y="1444761"/>
                  <a:pt x="5130475" y="1420699"/>
                  <a:pt x="4991052" y="1446550"/>
                </a:cubicBezTo>
                <a:cubicBezTo>
                  <a:pt x="4851629" y="1472401"/>
                  <a:pt x="4355335" y="1418507"/>
                  <a:pt x="4081082" y="1446550"/>
                </a:cubicBezTo>
                <a:cubicBezTo>
                  <a:pt x="3806829" y="1474594"/>
                  <a:pt x="3671163" y="1461615"/>
                  <a:pt x="3391710" y="1446550"/>
                </a:cubicBezTo>
                <a:cubicBezTo>
                  <a:pt x="3112257" y="1431485"/>
                  <a:pt x="2742881" y="1446157"/>
                  <a:pt x="2481739" y="1446550"/>
                </a:cubicBezTo>
                <a:cubicBezTo>
                  <a:pt x="2220597" y="1446943"/>
                  <a:pt x="2150857" y="1460802"/>
                  <a:pt x="1902666" y="1446550"/>
                </a:cubicBezTo>
                <a:cubicBezTo>
                  <a:pt x="1654475" y="1432298"/>
                  <a:pt x="1408843" y="1422334"/>
                  <a:pt x="1213295" y="1446550"/>
                </a:cubicBezTo>
                <a:cubicBezTo>
                  <a:pt x="1017747" y="1470766"/>
                  <a:pt x="786629" y="1460353"/>
                  <a:pt x="634222" y="1446550"/>
                </a:cubicBezTo>
                <a:cubicBezTo>
                  <a:pt x="481815" y="1432747"/>
                  <a:pt x="293113" y="1459093"/>
                  <a:pt x="0" y="1446550"/>
                </a:cubicBezTo>
                <a:cubicBezTo>
                  <a:pt x="2387" y="1328037"/>
                  <a:pt x="16061" y="1142920"/>
                  <a:pt x="0" y="978832"/>
                </a:cubicBezTo>
                <a:cubicBezTo>
                  <a:pt x="-16061" y="814744"/>
                  <a:pt x="-305" y="578577"/>
                  <a:pt x="0" y="467718"/>
                </a:cubicBezTo>
                <a:cubicBezTo>
                  <a:pt x="305" y="356859"/>
                  <a:pt x="-12563" y="219829"/>
                  <a:pt x="0" y="0"/>
                </a:cubicBezTo>
                <a:close/>
              </a:path>
              <a:path w="11029950" h="1446550" stroke="0" extrusionOk="0">
                <a:moveTo>
                  <a:pt x="0" y="0"/>
                </a:moveTo>
                <a:cubicBezTo>
                  <a:pt x="237761" y="-22826"/>
                  <a:pt x="515105" y="-5743"/>
                  <a:pt x="799671" y="0"/>
                </a:cubicBezTo>
                <a:cubicBezTo>
                  <a:pt x="1084237" y="5743"/>
                  <a:pt x="1120651" y="3039"/>
                  <a:pt x="1268444" y="0"/>
                </a:cubicBezTo>
                <a:cubicBezTo>
                  <a:pt x="1416237" y="-3039"/>
                  <a:pt x="1789859" y="-27008"/>
                  <a:pt x="1957816" y="0"/>
                </a:cubicBezTo>
                <a:cubicBezTo>
                  <a:pt x="2125773" y="27008"/>
                  <a:pt x="2198216" y="-17573"/>
                  <a:pt x="2316290" y="0"/>
                </a:cubicBezTo>
                <a:cubicBezTo>
                  <a:pt x="2434364" y="17573"/>
                  <a:pt x="3013220" y="10493"/>
                  <a:pt x="3226260" y="0"/>
                </a:cubicBezTo>
                <a:cubicBezTo>
                  <a:pt x="3439300" y="-10493"/>
                  <a:pt x="3616652" y="-7233"/>
                  <a:pt x="3915632" y="0"/>
                </a:cubicBezTo>
                <a:cubicBezTo>
                  <a:pt x="4214612" y="7233"/>
                  <a:pt x="4526414" y="3097"/>
                  <a:pt x="4825603" y="0"/>
                </a:cubicBezTo>
                <a:cubicBezTo>
                  <a:pt x="5124792" y="-3097"/>
                  <a:pt x="5191120" y="21943"/>
                  <a:pt x="5404676" y="0"/>
                </a:cubicBezTo>
                <a:cubicBezTo>
                  <a:pt x="5618232" y="-21943"/>
                  <a:pt x="5763068" y="5384"/>
                  <a:pt x="6094047" y="0"/>
                </a:cubicBezTo>
                <a:cubicBezTo>
                  <a:pt x="6425026" y="-5384"/>
                  <a:pt x="6390416" y="19063"/>
                  <a:pt x="6562820" y="0"/>
                </a:cubicBezTo>
                <a:cubicBezTo>
                  <a:pt x="6735224" y="-19063"/>
                  <a:pt x="6910319" y="29371"/>
                  <a:pt x="7252192" y="0"/>
                </a:cubicBezTo>
                <a:cubicBezTo>
                  <a:pt x="7594065" y="-29371"/>
                  <a:pt x="7956680" y="22960"/>
                  <a:pt x="8162163" y="0"/>
                </a:cubicBezTo>
                <a:cubicBezTo>
                  <a:pt x="8367646" y="-22960"/>
                  <a:pt x="8574718" y="2922"/>
                  <a:pt x="8851535" y="0"/>
                </a:cubicBezTo>
                <a:cubicBezTo>
                  <a:pt x="9128352" y="-2922"/>
                  <a:pt x="9084891" y="-17857"/>
                  <a:pt x="9210008" y="0"/>
                </a:cubicBezTo>
                <a:cubicBezTo>
                  <a:pt x="9335125" y="17857"/>
                  <a:pt x="9475144" y="7496"/>
                  <a:pt x="9568482" y="0"/>
                </a:cubicBezTo>
                <a:cubicBezTo>
                  <a:pt x="9661820" y="-7496"/>
                  <a:pt x="10117355" y="-19203"/>
                  <a:pt x="10257854" y="0"/>
                </a:cubicBezTo>
                <a:cubicBezTo>
                  <a:pt x="10398353" y="19203"/>
                  <a:pt x="10789856" y="11225"/>
                  <a:pt x="11029950" y="0"/>
                </a:cubicBezTo>
                <a:cubicBezTo>
                  <a:pt x="11031431" y="117214"/>
                  <a:pt x="11037411" y="308056"/>
                  <a:pt x="11029950" y="511114"/>
                </a:cubicBezTo>
                <a:cubicBezTo>
                  <a:pt x="11022489" y="714172"/>
                  <a:pt x="11044211" y="749442"/>
                  <a:pt x="11029950" y="964367"/>
                </a:cubicBezTo>
                <a:cubicBezTo>
                  <a:pt x="11015689" y="1179292"/>
                  <a:pt x="11008950" y="1231009"/>
                  <a:pt x="11029950" y="1446550"/>
                </a:cubicBezTo>
                <a:cubicBezTo>
                  <a:pt x="10735858" y="1415418"/>
                  <a:pt x="10468877" y="1450893"/>
                  <a:pt x="10119979" y="1446550"/>
                </a:cubicBezTo>
                <a:cubicBezTo>
                  <a:pt x="9771081" y="1442207"/>
                  <a:pt x="9526304" y="1489801"/>
                  <a:pt x="9210008" y="1446550"/>
                </a:cubicBezTo>
                <a:cubicBezTo>
                  <a:pt x="8893712" y="1403299"/>
                  <a:pt x="8765456" y="1414841"/>
                  <a:pt x="8410337" y="1446550"/>
                </a:cubicBezTo>
                <a:cubicBezTo>
                  <a:pt x="8055218" y="1478259"/>
                  <a:pt x="8100734" y="1458866"/>
                  <a:pt x="7941564" y="1446550"/>
                </a:cubicBezTo>
                <a:cubicBezTo>
                  <a:pt x="7782394" y="1434234"/>
                  <a:pt x="7658245" y="1452461"/>
                  <a:pt x="7583091" y="1446550"/>
                </a:cubicBezTo>
                <a:cubicBezTo>
                  <a:pt x="7507937" y="1440639"/>
                  <a:pt x="7069810" y="1433316"/>
                  <a:pt x="6893719" y="1446550"/>
                </a:cubicBezTo>
                <a:cubicBezTo>
                  <a:pt x="6717628" y="1459784"/>
                  <a:pt x="6461362" y="1431944"/>
                  <a:pt x="6204347" y="1446550"/>
                </a:cubicBezTo>
                <a:cubicBezTo>
                  <a:pt x="5947332" y="1461156"/>
                  <a:pt x="5706582" y="1423327"/>
                  <a:pt x="5404676" y="1446550"/>
                </a:cubicBezTo>
                <a:cubicBezTo>
                  <a:pt x="5102770" y="1469773"/>
                  <a:pt x="4919781" y="1403572"/>
                  <a:pt x="4494705" y="1446550"/>
                </a:cubicBezTo>
                <a:cubicBezTo>
                  <a:pt x="4069629" y="1489528"/>
                  <a:pt x="4099511" y="1470012"/>
                  <a:pt x="3915632" y="1446550"/>
                </a:cubicBezTo>
                <a:cubicBezTo>
                  <a:pt x="3731753" y="1423088"/>
                  <a:pt x="3530900" y="1464673"/>
                  <a:pt x="3226260" y="1446550"/>
                </a:cubicBezTo>
                <a:cubicBezTo>
                  <a:pt x="2921620" y="1428427"/>
                  <a:pt x="2868368" y="1456054"/>
                  <a:pt x="2757488" y="1446550"/>
                </a:cubicBezTo>
                <a:cubicBezTo>
                  <a:pt x="2646608" y="1437046"/>
                  <a:pt x="2251826" y="1453834"/>
                  <a:pt x="1847517" y="1446550"/>
                </a:cubicBezTo>
                <a:cubicBezTo>
                  <a:pt x="1443208" y="1439266"/>
                  <a:pt x="1572198" y="1462784"/>
                  <a:pt x="1378744" y="1446550"/>
                </a:cubicBezTo>
                <a:cubicBezTo>
                  <a:pt x="1185290" y="1430316"/>
                  <a:pt x="921285" y="1420010"/>
                  <a:pt x="799671" y="1446550"/>
                </a:cubicBezTo>
                <a:cubicBezTo>
                  <a:pt x="678057" y="1473090"/>
                  <a:pt x="160740" y="1462421"/>
                  <a:pt x="0" y="1446550"/>
                </a:cubicBezTo>
                <a:cubicBezTo>
                  <a:pt x="18586" y="1252516"/>
                  <a:pt x="-21566" y="1159724"/>
                  <a:pt x="0" y="949901"/>
                </a:cubicBezTo>
                <a:cubicBezTo>
                  <a:pt x="21566" y="740078"/>
                  <a:pt x="18981" y="673759"/>
                  <a:pt x="0" y="467718"/>
                </a:cubicBezTo>
                <a:cubicBezTo>
                  <a:pt x="-18981" y="261677"/>
                  <a:pt x="-19747" y="144998"/>
                  <a:pt x="0" y="0"/>
                </a:cubicBezTo>
                <a:close/>
              </a:path>
            </a:pathLst>
          </a:custGeom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81829483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ongenial Black" panose="02000503040000020004" pitchFamily="2" charset="0"/>
              </a:rPr>
              <a:t>A SEVEN-YEAR TRIBULATION?</a:t>
            </a:r>
            <a:br>
              <a:rPr lang="en-US" sz="4000" dirty="0">
                <a:solidFill>
                  <a:srgbClr val="C00000"/>
                </a:solidFill>
                <a:latin typeface="Congenial Black" panose="02000503040000020004" pitchFamily="2" charset="0"/>
              </a:rPr>
            </a:br>
            <a:r>
              <a:rPr lang="en-US" sz="4000" u="sng" dirty="0">
                <a:solidFill>
                  <a:srgbClr val="C00000"/>
                </a:solidFill>
                <a:latin typeface="Congenial Black" panose="02000503040000020004" pitchFamily="2" charset="0"/>
              </a:rPr>
              <a:t>NOT</a:t>
            </a:r>
            <a:r>
              <a:rPr lang="en-US" sz="4000" dirty="0">
                <a:solidFill>
                  <a:srgbClr val="C00000"/>
                </a:solidFill>
                <a:latin typeface="Congenial Black" panose="02000503040000020004" pitchFamily="2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Congenial Black" panose="02000503040000020004" pitchFamily="2" charset="0"/>
              </a:rPr>
              <a:t>TAUGHT IN THE BIBLE!</a:t>
            </a:r>
          </a:p>
        </p:txBody>
      </p:sp>
    </p:spTree>
    <p:extLst>
      <p:ext uri="{BB962C8B-B14F-4D97-AF65-F5344CB8AC3E}">
        <p14:creationId xmlns:p14="http://schemas.microsoft.com/office/powerpoint/2010/main" val="3392598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E6687D-6165-4A32-DF0D-473A51249D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dirty="0"/>
              <a:t>Of Christ’s disciples before the destruction of the temple – Matt. 24:1-14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dirty="0"/>
              <a:t>During the overthrow of Jerusalem – Matt. 24:15-22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dirty="0"/>
              <a:t>During worldwide persecution of the church – Rev. 2:9, 10; 3:10; 7:13, 14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082BD2-020B-CF44-089E-54181D669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7368" y="199217"/>
            <a:ext cx="3687463" cy="1035921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“TRIBULATION”</a:t>
            </a:r>
            <a:b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 THE BIBLE</a:t>
            </a:r>
          </a:p>
        </p:txBody>
      </p:sp>
    </p:spTree>
    <p:extLst>
      <p:ext uri="{BB962C8B-B14F-4D97-AF65-F5344CB8AC3E}">
        <p14:creationId xmlns:p14="http://schemas.microsoft.com/office/powerpoint/2010/main" val="155844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162E76-CD0D-F5A2-B473-B694E7E304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4B6DFB0-DF5D-BE77-869B-D6D04D9332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5681" y="-37321"/>
            <a:ext cx="12249296" cy="6895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E3BA51-52F5-B2C4-8D51-8FDF7CD8731B}"/>
              </a:ext>
            </a:extLst>
          </p:cNvPr>
          <p:cNvSpPr txBox="1"/>
          <p:nvPr/>
        </p:nvSpPr>
        <p:spPr>
          <a:xfrm>
            <a:off x="5584371" y="452535"/>
            <a:ext cx="5962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Seven Churches of Asia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FEE855-1CF1-68B9-C6A2-96903D207CC3}"/>
              </a:ext>
            </a:extLst>
          </p:cNvPr>
          <p:cNvSpPr txBox="1"/>
          <p:nvPr/>
        </p:nvSpPr>
        <p:spPr>
          <a:xfrm>
            <a:off x="625462" y="5205136"/>
            <a:ext cx="10941074" cy="138499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“Because you have kept the word of My perseverance, I also will keep you from the hour of testing, that hour which </a:t>
            </a:r>
            <a:r>
              <a:rPr lang="en-US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about to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come upon the whole world, to test those who dwell on the earth” (Rev. 3:10, NASB)</a:t>
            </a:r>
            <a:endParaRPr lang="en-US" sz="2800" dirty="0"/>
          </a:p>
        </p:txBody>
      </p:sp>
      <p:sp>
        <p:nvSpPr>
          <p:cNvPr id="12" name="Arrow: Striped Right 11">
            <a:extLst>
              <a:ext uri="{FF2B5EF4-FFF2-40B4-BE49-F238E27FC236}">
                <a16:creationId xmlns:a16="http://schemas.microsoft.com/office/drawing/2014/main" id="{B3ACE9E2-2ADB-2F7B-BD05-23A847434AB4}"/>
              </a:ext>
            </a:extLst>
          </p:cNvPr>
          <p:cNvSpPr/>
          <p:nvPr/>
        </p:nvSpPr>
        <p:spPr>
          <a:xfrm rot="16200000">
            <a:off x="7763071" y="4013536"/>
            <a:ext cx="1077686" cy="1077685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3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E6687D-6165-4A32-DF0D-473A51249D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417" y="1508346"/>
            <a:ext cx="10949099" cy="5270344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dirty="0"/>
              <a:t>A common and expected response from the world – Jn. 16:33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dirty="0"/>
              <a:t>Can have positive effects – Rom. 5:3; 12:12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dirty="0"/>
              <a:t>Should not become the means to separate us from the love of Christ – Rom. 8:35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dirty="0"/>
              <a:t>God doesn’t remove us from it but brings comfort in – 2 Cor. 1:3, 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082BD2-020B-CF44-089E-54181D669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7368" y="199217"/>
            <a:ext cx="3687463" cy="1035921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“TRIBULATION”</a:t>
            </a:r>
            <a:b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 THE BIBLE</a:t>
            </a:r>
          </a:p>
        </p:txBody>
      </p:sp>
    </p:spTree>
    <p:extLst>
      <p:ext uri="{BB962C8B-B14F-4D97-AF65-F5344CB8AC3E}">
        <p14:creationId xmlns:p14="http://schemas.microsoft.com/office/powerpoint/2010/main" val="3542202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3FE058-76DF-A09E-2E3D-644C3AD69D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chemeClr val="tx1"/>
                </a:solidFill>
              </a:rPr>
              <a:t>Not addressing a seven-year tribulation on a Christ-rejecting World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chemeClr val="tx1"/>
                </a:solidFill>
              </a:rPr>
              <a:t>Was written to encourage saints during a time when they were being massacred – Rev. 6:9-11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DE3BF383-1793-40D2-B84A-730B914B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7368" y="199217"/>
            <a:ext cx="3687463" cy="1035921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163130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443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Aharoni</vt:lpstr>
      <vt:lpstr>Arial</vt:lpstr>
      <vt:lpstr>Berlin Sans FB Demi</vt:lpstr>
      <vt:lpstr>Calibri</vt:lpstr>
      <vt:lpstr>Congenial Black</vt:lpstr>
      <vt:lpstr>Trebuchet MS</vt:lpstr>
      <vt:lpstr>Wingdings</vt:lpstr>
      <vt:lpstr>Default</vt:lpstr>
      <vt:lpstr>1_Default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“TRIBULATION” IN THE BIBLE</vt:lpstr>
      <vt:lpstr>PowerPoint Presentation</vt:lpstr>
      <vt:lpstr>“TRIBULATION” IN THE BIBLE</vt:lpstr>
      <vt:lpstr>Revelation 12</vt:lpstr>
      <vt:lpstr>Revelation 12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Wallace</dc:creator>
  <cp:lastModifiedBy>Steven Wallace</cp:lastModifiedBy>
  <cp:revision>2</cp:revision>
  <dcterms:created xsi:type="dcterms:W3CDTF">2022-05-12T16:40:54Z</dcterms:created>
  <dcterms:modified xsi:type="dcterms:W3CDTF">2022-05-21T18:21:04Z</dcterms:modified>
</cp:coreProperties>
</file>