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3" r:id="rId4"/>
    <p:sldId id="277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1553E-EAD2-4926-9892-6DB79C1679FE}" v="446" dt="2021-10-10T13:10:24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2B71553E-EAD2-4926-9892-6DB79C1679FE}"/>
    <pc:docChg chg="undo custSel addSld delSld modSld">
      <pc:chgData name="Steven Wallace" userId="f455ab06884d4394" providerId="LiveId" clId="{2B71553E-EAD2-4926-9892-6DB79C1679FE}" dt="2021-10-10T20:44:59.051" v="615" actId="47"/>
      <pc:docMkLst>
        <pc:docMk/>
      </pc:docMkLst>
      <pc:sldChg chg="del">
        <pc:chgData name="Steven Wallace" userId="f455ab06884d4394" providerId="LiveId" clId="{2B71553E-EAD2-4926-9892-6DB79C1679FE}" dt="2021-10-09T15:09:58.618" v="6" actId="47"/>
        <pc:sldMkLst>
          <pc:docMk/>
          <pc:sldMk cId="920465377" sldId="262"/>
        </pc:sldMkLst>
      </pc:sldChg>
      <pc:sldChg chg="modSp mod">
        <pc:chgData name="Steven Wallace" userId="f455ab06884d4394" providerId="LiveId" clId="{2B71553E-EAD2-4926-9892-6DB79C1679FE}" dt="2021-10-09T15:12:43.711" v="34" actId="14100"/>
        <pc:sldMkLst>
          <pc:docMk/>
          <pc:sldMk cId="1786794651" sldId="263"/>
        </pc:sldMkLst>
        <pc:spChg chg="mod">
          <ac:chgData name="Steven Wallace" userId="f455ab06884d4394" providerId="LiveId" clId="{2B71553E-EAD2-4926-9892-6DB79C1679FE}" dt="2021-10-09T15:12:43.711" v="34" actId="14100"/>
          <ac:spMkLst>
            <pc:docMk/>
            <pc:sldMk cId="1786794651" sldId="263"/>
            <ac:spMk id="2" creationId="{467E25AC-6CFF-4E0B-9C8F-3305DBF7AB56}"/>
          </ac:spMkLst>
        </pc:spChg>
      </pc:sldChg>
      <pc:sldChg chg="modSp mod modAnim">
        <pc:chgData name="Steven Wallace" userId="f455ab06884d4394" providerId="LiveId" clId="{2B71553E-EAD2-4926-9892-6DB79C1679FE}" dt="2021-10-09T15:38:48.793" v="261" actId="27636"/>
        <pc:sldMkLst>
          <pc:docMk/>
          <pc:sldMk cId="3195165699" sldId="265"/>
        </pc:sldMkLst>
        <pc:spChg chg="mod">
          <ac:chgData name="Steven Wallace" userId="f455ab06884d4394" providerId="LiveId" clId="{2B71553E-EAD2-4926-9892-6DB79C1679FE}" dt="2021-10-09T15:38:48.793" v="261" actId="27636"/>
          <ac:spMkLst>
            <pc:docMk/>
            <pc:sldMk cId="3195165699" sldId="265"/>
            <ac:spMk id="3" creationId="{00000000-0000-0000-0000-000000000000}"/>
          </ac:spMkLst>
        </pc:spChg>
      </pc:sldChg>
      <pc:sldChg chg="del">
        <pc:chgData name="Steven Wallace" userId="f455ab06884d4394" providerId="LiveId" clId="{2B71553E-EAD2-4926-9892-6DB79C1679FE}" dt="2021-10-09T15:09:02.087" v="0" actId="47"/>
        <pc:sldMkLst>
          <pc:docMk/>
          <pc:sldMk cId="2550802996" sldId="270"/>
        </pc:sldMkLst>
      </pc:sldChg>
      <pc:sldChg chg="modSp del mod modShow">
        <pc:chgData name="Steven Wallace" userId="f455ab06884d4394" providerId="LiveId" clId="{2B71553E-EAD2-4926-9892-6DB79C1679FE}" dt="2021-10-10T20:44:50.363" v="610" actId="47"/>
        <pc:sldMkLst>
          <pc:docMk/>
          <pc:sldMk cId="3211123056" sldId="271"/>
        </pc:sldMkLst>
        <pc:spChg chg="mod">
          <ac:chgData name="Steven Wallace" userId="f455ab06884d4394" providerId="LiveId" clId="{2B71553E-EAD2-4926-9892-6DB79C1679FE}" dt="2021-10-09T15:13:44.191" v="44" actId="208"/>
          <ac:spMkLst>
            <pc:docMk/>
            <pc:sldMk cId="3211123056" sldId="271"/>
            <ac:spMk id="2" creationId="{467E25AC-6CFF-4E0B-9C8F-3305DBF7AB56}"/>
          </ac:spMkLst>
        </pc:spChg>
      </pc:sldChg>
      <pc:sldChg chg="addSp modSp del mod modTransition modAnim modShow">
        <pc:chgData name="Steven Wallace" userId="f455ab06884d4394" providerId="LiveId" clId="{2B71553E-EAD2-4926-9892-6DB79C1679FE}" dt="2021-10-10T20:44:50.724" v="611" actId="47"/>
        <pc:sldMkLst>
          <pc:docMk/>
          <pc:sldMk cId="3349487906" sldId="272"/>
        </pc:sldMkLst>
        <pc:spChg chg="mod">
          <ac:chgData name="Steven Wallace" userId="f455ab06884d4394" providerId="LiveId" clId="{2B71553E-EAD2-4926-9892-6DB79C1679FE}" dt="2021-10-09T16:31:02.909" v="309" actId="1076"/>
          <ac:spMkLst>
            <pc:docMk/>
            <pc:sldMk cId="3349487906" sldId="272"/>
            <ac:spMk id="4" creationId="{6116BFE0-3EE9-4F7C-95F3-915E6DC6C1E4}"/>
          </ac:spMkLst>
        </pc:spChg>
        <pc:spChg chg="mod">
          <ac:chgData name="Steven Wallace" userId="f455ab06884d4394" providerId="LiveId" clId="{2B71553E-EAD2-4926-9892-6DB79C1679FE}" dt="2021-10-09T16:41:47.411" v="480" actId="20577"/>
          <ac:spMkLst>
            <pc:docMk/>
            <pc:sldMk cId="3349487906" sldId="272"/>
            <ac:spMk id="5" creationId="{DBF829F0-16A5-4AE0-92D8-DFB27EC5CD26}"/>
          </ac:spMkLst>
        </pc:spChg>
        <pc:cxnChg chg="add mod">
          <ac:chgData name="Steven Wallace" userId="f455ab06884d4394" providerId="LiveId" clId="{2B71553E-EAD2-4926-9892-6DB79C1679FE}" dt="2021-10-09T16:41:57.721" v="499" actId="1038"/>
          <ac:cxnSpMkLst>
            <pc:docMk/>
            <pc:sldMk cId="3349487906" sldId="272"/>
            <ac:cxnSpMk id="3" creationId="{800F5992-C695-4521-8F70-72AE07CA0FCE}"/>
          </ac:cxnSpMkLst>
        </pc:cxnChg>
      </pc:sldChg>
      <pc:sldChg chg="modSp del mod modAnim modShow">
        <pc:chgData name="Steven Wallace" userId="f455ab06884d4394" providerId="LiveId" clId="{2B71553E-EAD2-4926-9892-6DB79C1679FE}" dt="2021-10-10T20:44:53.641" v="614" actId="47"/>
        <pc:sldMkLst>
          <pc:docMk/>
          <pc:sldMk cId="4145719904" sldId="273"/>
        </pc:sldMkLst>
        <pc:spChg chg="mod">
          <ac:chgData name="Steven Wallace" userId="f455ab06884d4394" providerId="LiveId" clId="{2B71553E-EAD2-4926-9892-6DB79C1679FE}" dt="2021-10-09T15:20:46.690" v="181" actId="14838"/>
          <ac:spMkLst>
            <pc:docMk/>
            <pc:sldMk cId="4145719904" sldId="273"/>
            <ac:spMk id="4" creationId="{E1589F5A-BC6A-43B3-B098-5C324C66CE75}"/>
          </ac:spMkLst>
        </pc:spChg>
        <pc:spChg chg="mod">
          <ac:chgData name="Steven Wallace" userId="f455ab06884d4394" providerId="LiveId" clId="{2B71553E-EAD2-4926-9892-6DB79C1679FE}" dt="2021-10-09T15:23:20.748" v="258" actId="20577"/>
          <ac:spMkLst>
            <pc:docMk/>
            <pc:sldMk cId="4145719904" sldId="273"/>
            <ac:spMk id="5" creationId="{A2C1BF61-CB86-49F8-BA13-CB35FB72E5DD}"/>
          </ac:spMkLst>
        </pc:spChg>
      </pc:sldChg>
      <pc:sldChg chg="del">
        <pc:chgData name="Steven Wallace" userId="f455ab06884d4394" providerId="LiveId" clId="{2B71553E-EAD2-4926-9892-6DB79C1679FE}" dt="2021-10-10T20:44:59.051" v="615" actId="47"/>
        <pc:sldMkLst>
          <pc:docMk/>
          <pc:sldMk cId="266533578" sldId="274"/>
        </pc:sldMkLst>
      </pc:sldChg>
      <pc:sldChg chg="addSp delSp modSp add del mod modTransition modAnim modShow">
        <pc:chgData name="Steven Wallace" userId="f455ab06884d4394" providerId="LiveId" clId="{2B71553E-EAD2-4926-9892-6DB79C1679FE}" dt="2021-10-10T20:44:51.308" v="612" actId="47"/>
        <pc:sldMkLst>
          <pc:docMk/>
          <pc:sldMk cId="3697316289" sldId="275"/>
        </pc:sldMkLst>
        <pc:spChg chg="add del mod">
          <ac:chgData name="Steven Wallace" userId="f455ab06884d4394" providerId="LiveId" clId="{2B71553E-EAD2-4926-9892-6DB79C1679FE}" dt="2021-10-09T16:31:23.888" v="312" actId="478"/>
          <ac:spMkLst>
            <pc:docMk/>
            <pc:sldMk cId="3697316289" sldId="275"/>
            <ac:spMk id="3" creationId="{91892082-CCAB-4854-946F-817286BEDE1F}"/>
          </ac:spMkLst>
        </pc:spChg>
        <pc:spChg chg="del">
          <ac:chgData name="Steven Wallace" userId="f455ab06884d4394" providerId="LiveId" clId="{2B71553E-EAD2-4926-9892-6DB79C1679FE}" dt="2021-10-09T16:31:14.453" v="310" actId="478"/>
          <ac:spMkLst>
            <pc:docMk/>
            <pc:sldMk cId="3697316289" sldId="275"/>
            <ac:spMk id="4" creationId="{6116BFE0-3EE9-4F7C-95F3-915E6DC6C1E4}"/>
          </ac:spMkLst>
        </pc:spChg>
        <pc:spChg chg="mod">
          <ac:chgData name="Steven Wallace" userId="f455ab06884d4394" providerId="LiveId" clId="{2B71553E-EAD2-4926-9892-6DB79C1679FE}" dt="2021-10-09T16:42:08.453" v="503" actId="20577"/>
          <ac:spMkLst>
            <pc:docMk/>
            <pc:sldMk cId="3697316289" sldId="275"/>
            <ac:spMk id="5" creationId="{DBF829F0-16A5-4AE0-92D8-DFB27EC5CD26}"/>
          </ac:spMkLst>
        </pc:spChg>
        <pc:spChg chg="add mod">
          <ac:chgData name="Steven Wallace" userId="f455ab06884d4394" providerId="LiveId" clId="{2B71553E-EAD2-4926-9892-6DB79C1679FE}" dt="2021-10-09T16:31:20.920" v="311"/>
          <ac:spMkLst>
            <pc:docMk/>
            <pc:sldMk cId="3697316289" sldId="275"/>
            <ac:spMk id="6" creationId="{7AC036E1-39F4-4019-A661-6D0B9AC3B839}"/>
          </ac:spMkLst>
        </pc:spChg>
        <pc:cxnChg chg="add mod">
          <ac:chgData name="Steven Wallace" userId="f455ab06884d4394" providerId="LiveId" clId="{2B71553E-EAD2-4926-9892-6DB79C1679FE}" dt="2021-10-09T16:42:14.514" v="522" actId="1037"/>
          <ac:cxnSpMkLst>
            <pc:docMk/>
            <pc:sldMk cId="3697316289" sldId="275"/>
            <ac:cxnSpMk id="7" creationId="{1C65BAD0-17A9-47F7-8F69-D396886FDF0F}"/>
          </ac:cxnSpMkLst>
        </pc:cxnChg>
      </pc:sldChg>
      <pc:sldChg chg="addSp delSp modSp add del mod modTransition modAnim modShow">
        <pc:chgData name="Steven Wallace" userId="f455ab06884d4394" providerId="LiveId" clId="{2B71553E-EAD2-4926-9892-6DB79C1679FE}" dt="2021-10-10T20:44:51.897" v="613" actId="47"/>
        <pc:sldMkLst>
          <pc:docMk/>
          <pc:sldMk cId="61346716" sldId="276"/>
        </pc:sldMkLst>
        <pc:spChg chg="add del mod">
          <ac:chgData name="Steven Wallace" userId="f455ab06884d4394" providerId="LiveId" clId="{2B71553E-EAD2-4926-9892-6DB79C1679FE}" dt="2021-10-09T16:31:36.370" v="315" actId="478"/>
          <ac:spMkLst>
            <pc:docMk/>
            <pc:sldMk cId="61346716" sldId="276"/>
            <ac:spMk id="3" creationId="{93D8596B-1BE1-4DB2-9206-ED11A6114FB7}"/>
          </ac:spMkLst>
        </pc:spChg>
        <pc:spChg chg="del">
          <ac:chgData name="Steven Wallace" userId="f455ab06884d4394" providerId="LiveId" clId="{2B71553E-EAD2-4926-9892-6DB79C1679FE}" dt="2021-10-09T16:31:30.543" v="313" actId="478"/>
          <ac:spMkLst>
            <pc:docMk/>
            <pc:sldMk cId="61346716" sldId="276"/>
            <ac:spMk id="4" creationId="{6116BFE0-3EE9-4F7C-95F3-915E6DC6C1E4}"/>
          </ac:spMkLst>
        </pc:spChg>
        <pc:spChg chg="mod">
          <ac:chgData name="Steven Wallace" userId="f455ab06884d4394" providerId="LiveId" clId="{2B71553E-EAD2-4926-9892-6DB79C1679FE}" dt="2021-10-09T17:27:54.427" v="570" actId="20577"/>
          <ac:spMkLst>
            <pc:docMk/>
            <pc:sldMk cId="61346716" sldId="276"/>
            <ac:spMk id="5" creationId="{DBF829F0-16A5-4AE0-92D8-DFB27EC5CD26}"/>
          </ac:spMkLst>
        </pc:spChg>
        <pc:spChg chg="add mod">
          <ac:chgData name="Steven Wallace" userId="f455ab06884d4394" providerId="LiveId" clId="{2B71553E-EAD2-4926-9892-6DB79C1679FE}" dt="2021-10-09T16:31:32.496" v="314"/>
          <ac:spMkLst>
            <pc:docMk/>
            <pc:sldMk cId="61346716" sldId="276"/>
            <ac:spMk id="6" creationId="{AC5F109E-CD32-4406-BA5C-A41A7A71E2E2}"/>
          </ac:spMkLst>
        </pc:spChg>
        <pc:cxnChg chg="add mod">
          <ac:chgData name="Steven Wallace" userId="f455ab06884d4394" providerId="LiveId" clId="{2B71553E-EAD2-4926-9892-6DB79C1679FE}" dt="2021-10-09T16:42:29.172" v="553" actId="1038"/>
          <ac:cxnSpMkLst>
            <pc:docMk/>
            <pc:sldMk cId="61346716" sldId="276"/>
            <ac:cxnSpMk id="7" creationId="{7B9446BF-33A8-46EE-93B5-90C62038902A}"/>
          </ac:cxnSpMkLst>
        </pc:cxnChg>
        <pc:cxnChg chg="add mod">
          <ac:chgData name="Steven Wallace" userId="f455ab06884d4394" providerId="LiveId" clId="{2B71553E-EAD2-4926-9892-6DB79C1679FE}" dt="2021-10-09T16:43:00.321" v="557" actId="1036"/>
          <ac:cxnSpMkLst>
            <pc:docMk/>
            <pc:sldMk cId="61346716" sldId="276"/>
            <ac:cxnSpMk id="9" creationId="{BAB0DDDA-3957-4348-B764-F8BFFB65CB26}"/>
          </ac:cxnSpMkLst>
        </pc:cxnChg>
      </pc:sldChg>
      <pc:sldChg chg="addSp modSp new mod modTransition">
        <pc:chgData name="Steven Wallace" userId="f455ab06884d4394" providerId="LiveId" clId="{2B71553E-EAD2-4926-9892-6DB79C1679FE}" dt="2021-10-10T13:10:21.323" v="603"/>
        <pc:sldMkLst>
          <pc:docMk/>
          <pc:sldMk cId="2550171997" sldId="277"/>
        </pc:sldMkLst>
        <pc:spChg chg="mod">
          <ac:chgData name="Steven Wallace" userId="f455ab06884d4394" providerId="LiveId" clId="{2B71553E-EAD2-4926-9892-6DB79C1679FE}" dt="2021-10-10T13:09:48.102" v="599" actId="20577"/>
          <ac:spMkLst>
            <pc:docMk/>
            <pc:sldMk cId="2550171997" sldId="277"/>
            <ac:spMk id="2" creationId="{6E7EED6A-19E0-4F10-9F44-619DC43B76D5}"/>
          </ac:spMkLst>
        </pc:spChg>
        <pc:spChg chg="add mod">
          <ac:chgData name="Steven Wallace" userId="f455ab06884d4394" providerId="LiveId" clId="{2B71553E-EAD2-4926-9892-6DB79C1679FE}" dt="2021-10-10T13:09:37.996" v="593" actId="113"/>
          <ac:spMkLst>
            <pc:docMk/>
            <pc:sldMk cId="2550171997" sldId="277"/>
            <ac:spMk id="3" creationId="{61E5A9A6-0BE1-43E1-BFE8-52D185E60405}"/>
          </ac:spMkLst>
        </pc:spChg>
      </pc:sldChg>
      <pc:sldChg chg="addSp modSp add mod modTransition">
        <pc:chgData name="Steven Wallace" userId="f455ab06884d4394" providerId="LiveId" clId="{2B71553E-EAD2-4926-9892-6DB79C1679FE}" dt="2021-10-10T13:11:08.420" v="609" actId="14838"/>
        <pc:sldMkLst>
          <pc:docMk/>
          <pc:sldMk cId="3309510501" sldId="278"/>
        </pc:sldMkLst>
        <pc:spChg chg="mod">
          <ac:chgData name="Steven Wallace" userId="f455ab06884d4394" providerId="LiveId" clId="{2B71553E-EAD2-4926-9892-6DB79C1679FE}" dt="2021-10-10T13:11:08.420" v="609" actId="14838"/>
          <ac:spMkLst>
            <pc:docMk/>
            <pc:sldMk cId="3309510501" sldId="278"/>
            <ac:spMk id="2" creationId="{6E7EED6A-19E0-4F10-9F44-619DC43B76D5}"/>
          </ac:spMkLst>
        </pc:spChg>
        <pc:spChg chg="add mod">
          <ac:chgData name="Steven Wallace" userId="f455ab06884d4394" providerId="LiveId" clId="{2B71553E-EAD2-4926-9892-6DB79C1679FE}" dt="2021-10-10T13:10:16.507" v="602"/>
          <ac:spMkLst>
            <pc:docMk/>
            <pc:sldMk cId="3309510501" sldId="278"/>
            <ac:spMk id="3" creationId="{0CC2775A-A4E4-4508-8DF8-CA0C69CC131E}"/>
          </ac:spMkLst>
        </pc:spChg>
      </pc:sldChg>
    </pc:docChg>
  </pc:docChgLst>
  <pc:docChgLst>
    <pc:chgData name="Steven Wallace" userId="f455ab06884d4394" providerId="LiveId" clId="{3B24719E-4918-414C-87B9-A480549F2A6B}"/>
    <pc:docChg chg="undo custSel addSld delSld modSld sldOrd delMainMaster">
      <pc:chgData name="Steven Wallace" userId="f455ab06884d4394" providerId="LiveId" clId="{3B24719E-4918-414C-87B9-A480549F2A6B}" dt="2021-07-04T00:27:44.486" v="1200"/>
      <pc:docMkLst>
        <pc:docMk/>
      </pc:docMkLst>
      <pc:sldChg chg="modTransition">
        <pc:chgData name="Steven Wallace" userId="f455ab06884d4394" providerId="LiveId" clId="{3B24719E-4918-414C-87B9-A480549F2A6B}" dt="2021-06-22T20:02:05.194" v="824"/>
        <pc:sldMkLst>
          <pc:docMk/>
          <pc:sldMk cId="3284045179" sldId="259"/>
        </pc:sldMkLst>
      </pc:sldChg>
      <pc:sldChg chg="modSp modTransition modAnim">
        <pc:chgData name="Steven Wallace" userId="f455ab06884d4394" providerId="LiveId" clId="{3B24719E-4918-414C-87B9-A480549F2A6B}" dt="2021-07-03T23:27:08.132" v="1057" actId="20577"/>
        <pc:sldMkLst>
          <pc:docMk/>
          <pc:sldMk cId="920465377" sldId="262"/>
        </pc:sldMkLst>
        <pc:spChg chg="mod">
          <ac:chgData name="Steven Wallace" userId="f455ab06884d4394" providerId="LiveId" clId="{3B24719E-4918-414C-87B9-A480549F2A6B}" dt="2021-07-03T23:27:08.132" v="1057" actId="20577"/>
          <ac:spMkLst>
            <pc:docMk/>
            <pc:sldMk cId="920465377" sldId="262"/>
            <ac:spMk id="3" creationId="{00000000-0000-0000-0000-000000000000}"/>
          </ac:spMkLst>
        </pc:spChg>
      </pc:sldChg>
      <pc:sldChg chg="modTransition">
        <pc:chgData name="Steven Wallace" userId="f455ab06884d4394" providerId="LiveId" clId="{3B24719E-4918-414C-87B9-A480549F2A6B}" dt="2021-06-22T20:02:39.029" v="829"/>
        <pc:sldMkLst>
          <pc:docMk/>
          <pc:sldMk cId="1786794651" sldId="263"/>
        </pc:sldMkLst>
      </pc:sldChg>
      <pc:sldChg chg="modSp new del mod modTransition modAnim">
        <pc:chgData name="Steven Wallace" userId="f455ab06884d4394" providerId="LiveId" clId="{3B24719E-4918-414C-87B9-A480549F2A6B}" dt="2021-07-03T21:49:35.080" v="886" actId="2696"/>
        <pc:sldMkLst>
          <pc:docMk/>
          <pc:sldMk cId="3399802271" sldId="264"/>
        </pc:sldMkLst>
        <pc:spChg chg="mod">
          <ac:chgData name="Steven Wallace" userId="f455ab06884d4394" providerId="LiveId" clId="{3B24719E-4918-414C-87B9-A480549F2A6B}" dt="2021-06-22T19:19:01.363" v="23"/>
          <ac:spMkLst>
            <pc:docMk/>
            <pc:sldMk cId="3399802271" sldId="264"/>
            <ac:spMk id="2" creationId="{566E361E-2F8D-473E-B2ED-7C377605DDD5}"/>
          </ac:spMkLst>
        </pc:spChg>
      </pc:sldChg>
      <pc:sldChg chg="addSp delSp modSp new del mod modClrScheme chgLayout">
        <pc:chgData name="Steven Wallace" userId="f455ab06884d4394" providerId="LiveId" clId="{3B24719E-4918-414C-87B9-A480549F2A6B}" dt="2021-06-22T19:53:26.332" v="401" actId="47"/>
        <pc:sldMkLst>
          <pc:docMk/>
          <pc:sldMk cId="3663002368" sldId="265"/>
        </pc:sldMkLst>
        <pc:spChg chg="del mod ord">
          <ac:chgData name="Steven Wallace" userId="f455ab06884d4394" providerId="LiveId" clId="{3B24719E-4918-414C-87B9-A480549F2A6B}" dt="2021-06-22T19:19:20.124" v="25" actId="700"/>
          <ac:spMkLst>
            <pc:docMk/>
            <pc:sldMk cId="3663002368" sldId="265"/>
            <ac:spMk id="2" creationId="{D2E2C7D5-BE34-45E4-9988-5C9082B257DB}"/>
          </ac:spMkLst>
        </pc:spChg>
        <pc:spChg chg="add del mod ord">
          <ac:chgData name="Steven Wallace" userId="f455ab06884d4394" providerId="LiveId" clId="{3B24719E-4918-414C-87B9-A480549F2A6B}" dt="2021-06-22T19:23:17.460" v="27" actId="478"/>
          <ac:spMkLst>
            <pc:docMk/>
            <pc:sldMk cId="3663002368" sldId="265"/>
            <ac:spMk id="3" creationId="{B1C8BB47-DDC2-41EC-96A4-B614BB96BB22}"/>
          </ac:spMkLst>
        </pc:spChg>
        <pc:spChg chg="add mod">
          <ac:chgData name="Steven Wallace" userId="f455ab06884d4394" providerId="LiveId" clId="{3B24719E-4918-414C-87B9-A480549F2A6B}" dt="2021-06-22T19:38:44.240" v="221" actId="14100"/>
          <ac:spMkLst>
            <pc:docMk/>
            <pc:sldMk cId="3663002368" sldId="265"/>
            <ac:spMk id="7" creationId="{25A3BE97-AD51-4B8C-A5DE-721FE00E0919}"/>
          </ac:spMkLst>
        </pc:spChg>
        <pc:spChg chg="add mod">
          <ac:chgData name="Steven Wallace" userId="f455ab06884d4394" providerId="LiveId" clId="{3B24719E-4918-414C-87B9-A480549F2A6B}" dt="2021-06-22T19:40:43.405" v="243" actId="122"/>
          <ac:spMkLst>
            <pc:docMk/>
            <pc:sldMk cId="3663002368" sldId="265"/>
            <ac:spMk id="9" creationId="{448D3059-7F72-46F1-B409-1399C8060648}"/>
          </ac:spMkLst>
        </pc:spChg>
        <pc:graphicFrameChg chg="add mod modGraphic">
          <ac:chgData name="Steven Wallace" userId="f455ab06884d4394" providerId="LiveId" clId="{3B24719E-4918-414C-87B9-A480549F2A6B}" dt="2021-06-22T19:52:14.052" v="396"/>
          <ac:graphicFrameMkLst>
            <pc:docMk/>
            <pc:sldMk cId="3663002368" sldId="265"/>
            <ac:graphicFrameMk id="4" creationId="{917EDC9D-34BA-49D2-BC8D-14A83D2924A9}"/>
          </ac:graphicFrameMkLst>
        </pc:graphicFrameChg>
        <pc:cxnChg chg="add mod ord">
          <ac:chgData name="Steven Wallace" userId="f455ab06884d4394" providerId="LiveId" clId="{3B24719E-4918-414C-87B9-A480549F2A6B}" dt="2021-06-22T19:40:03.206" v="225" actId="167"/>
          <ac:cxnSpMkLst>
            <pc:docMk/>
            <pc:sldMk cId="3663002368" sldId="265"/>
            <ac:cxnSpMk id="6" creationId="{8435CB5E-7E05-4F30-B561-C1FD455720A2}"/>
          </ac:cxnSpMkLst>
        </pc:cxnChg>
      </pc:sldChg>
      <pc:sldChg chg="addSp delSp modSp add del mod modTransition">
        <pc:chgData name="Steven Wallace" userId="f455ab06884d4394" providerId="LiveId" clId="{3B24719E-4918-414C-87B9-A480549F2A6B}" dt="2021-07-03T21:49:35.080" v="886" actId="2696"/>
        <pc:sldMkLst>
          <pc:docMk/>
          <pc:sldMk cId="1115347379" sldId="266"/>
        </pc:sldMkLst>
        <pc:spChg chg="mod">
          <ac:chgData name="Steven Wallace" userId="f455ab06884d4394" providerId="LiveId" clId="{3B24719E-4918-414C-87B9-A480549F2A6B}" dt="2021-06-22T19:44:53.689" v="261" actId="164"/>
          <ac:spMkLst>
            <pc:docMk/>
            <pc:sldMk cId="1115347379" sldId="266"/>
            <ac:spMk id="7" creationId="{25A3BE97-AD51-4B8C-A5DE-721FE00E0919}"/>
          </ac:spMkLst>
        </pc:spChg>
        <pc:spChg chg="mod">
          <ac:chgData name="Steven Wallace" userId="f455ab06884d4394" providerId="LiveId" clId="{3B24719E-4918-414C-87B9-A480549F2A6B}" dt="2021-06-22T19:53:11.102" v="399" actId="14100"/>
          <ac:spMkLst>
            <pc:docMk/>
            <pc:sldMk cId="1115347379" sldId="266"/>
            <ac:spMk id="11" creationId="{457B3E19-28A8-41D3-B369-E3990852CC8E}"/>
          </ac:spMkLst>
        </pc:spChg>
        <pc:grpChg chg="add mod ord">
          <ac:chgData name="Steven Wallace" userId="f455ab06884d4394" providerId="LiveId" clId="{3B24719E-4918-414C-87B9-A480549F2A6B}" dt="2021-06-22T19:45:01.609" v="262" actId="167"/>
          <ac:grpSpMkLst>
            <pc:docMk/>
            <pc:sldMk cId="1115347379" sldId="266"/>
            <ac:grpSpMk id="2" creationId="{DB37BFDE-A7A3-4AC5-BA0A-70C159D686FE}"/>
          </ac:grpSpMkLst>
        </pc:grpChg>
        <pc:grpChg chg="add del mod">
          <ac:chgData name="Steven Wallace" userId="f455ab06884d4394" providerId="LiveId" clId="{3B24719E-4918-414C-87B9-A480549F2A6B}" dt="2021-06-22T19:53:31.800" v="402" actId="478"/>
          <ac:grpSpMkLst>
            <pc:docMk/>
            <pc:sldMk cId="1115347379" sldId="266"/>
            <ac:grpSpMk id="8" creationId="{0488A709-C2D9-43B9-9969-3E70A45010E6}"/>
          </ac:grpSpMkLst>
        </pc:grpChg>
        <pc:graphicFrameChg chg="mod">
          <ac:chgData name="Steven Wallace" userId="f455ab06884d4394" providerId="LiveId" clId="{3B24719E-4918-414C-87B9-A480549F2A6B}" dt="2021-06-22T20:00:48.325" v="809" actId="13822"/>
          <ac:graphicFrameMkLst>
            <pc:docMk/>
            <pc:sldMk cId="1115347379" sldId="266"/>
            <ac:graphicFrameMk id="4" creationId="{917EDC9D-34BA-49D2-BC8D-14A83D2924A9}"/>
          </ac:graphicFrameMkLst>
        </pc:graphicFrameChg>
        <pc:cxnChg chg="mod">
          <ac:chgData name="Steven Wallace" userId="f455ab06884d4394" providerId="LiveId" clId="{3B24719E-4918-414C-87B9-A480549F2A6B}" dt="2021-06-22T19:44:53.689" v="261" actId="164"/>
          <ac:cxnSpMkLst>
            <pc:docMk/>
            <pc:sldMk cId="1115347379" sldId="266"/>
            <ac:cxnSpMk id="6" creationId="{8435CB5E-7E05-4F30-B561-C1FD455720A2}"/>
          </ac:cxnSpMkLst>
        </pc:cxnChg>
        <pc:cxnChg chg="mod">
          <ac:chgData name="Steven Wallace" userId="f455ab06884d4394" providerId="LiveId" clId="{3B24719E-4918-414C-87B9-A480549F2A6B}" dt="2021-06-22T19:53:31.800" v="402" actId="478"/>
          <ac:cxnSpMkLst>
            <pc:docMk/>
            <pc:sldMk cId="1115347379" sldId="266"/>
            <ac:cxnSpMk id="10" creationId="{76F6D56B-9E85-4FCA-99F6-82C060E6BABF}"/>
          </ac:cxnSpMkLst>
        </pc:cxnChg>
      </pc:sldChg>
      <pc:sldChg chg="modSp add del modTransition">
        <pc:chgData name="Steven Wallace" userId="f455ab06884d4394" providerId="LiveId" clId="{3B24719E-4918-414C-87B9-A480549F2A6B}" dt="2021-07-03T21:49:35.080" v="886" actId="2696"/>
        <pc:sldMkLst>
          <pc:docMk/>
          <pc:sldMk cId="497027315" sldId="267"/>
        </pc:sldMkLst>
        <pc:graphicFrameChg chg="mod">
          <ac:chgData name="Steven Wallace" userId="f455ab06884d4394" providerId="LiveId" clId="{3B24719E-4918-414C-87B9-A480549F2A6B}" dt="2021-06-22T20:00:39.889" v="808" actId="13822"/>
          <ac:graphicFrameMkLst>
            <pc:docMk/>
            <pc:sldMk cId="497027315" sldId="267"/>
            <ac:graphicFrameMk id="4" creationId="{917EDC9D-34BA-49D2-BC8D-14A83D2924A9}"/>
          </ac:graphicFrameMkLst>
        </pc:graphicFrameChg>
      </pc:sldChg>
      <pc:sldChg chg="addSp delSp modSp new del mod modTransition modClrScheme modAnim chgLayout">
        <pc:chgData name="Steven Wallace" userId="f455ab06884d4394" providerId="LiveId" clId="{3B24719E-4918-414C-87B9-A480549F2A6B}" dt="2021-07-03T21:49:35.080" v="886" actId="2696"/>
        <pc:sldMkLst>
          <pc:docMk/>
          <pc:sldMk cId="1768304522" sldId="268"/>
        </pc:sldMkLst>
        <pc:spChg chg="del mod ord">
          <ac:chgData name="Steven Wallace" userId="f455ab06884d4394" providerId="LiveId" clId="{3B24719E-4918-414C-87B9-A480549F2A6B}" dt="2021-06-22T19:55:24.857" v="436" actId="700"/>
          <ac:spMkLst>
            <pc:docMk/>
            <pc:sldMk cId="1768304522" sldId="268"/>
            <ac:spMk id="2" creationId="{D9700358-67FA-4342-ADC0-71D07166CAB8}"/>
          </ac:spMkLst>
        </pc:spChg>
        <pc:spChg chg="add mod ord">
          <ac:chgData name="Steven Wallace" userId="f455ab06884d4394" providerId="LiveId" clId="{3B24719E-4918-414C-87B9-A480549F2A6B}" dt="2021-06-22T19:59:13.200" v="803" actId="12"/>
          <ac:spMkLst>
            <pc:docMk/>
            <pc:sldMk cId="1768304522" sldId="268"/>
            <ac:spMk id="3" creationId="{2BC4759F-ED11-4AC6-8416-B26A42291FC3}"/>
          </ac:spMkLst>
        </pc:spChg>
        <pc:spChg chg="add mod ord">
          <ac:chgData name="Steven Wallace" userId="f455ab06884d4394" providerId="LiveId" clId="{3B24719E-4918-414C-87B9-A480549F2A6B}" dt="2021-06-22T19:58:43.128" v="799" actId="114"/>
          <ac:spMkLst>
            <pc:docMk/>
            <pc:sldMk cId="1768304522" sldId="268"/>
            <ac:spMk id="4" creationId="{9D3BBB68-7B97-4524-B39D-8B230AE6F72E}"/>
          </ac:spMkLst>
        </pc:spChg>
      </pc:sldChg>
      <pc:sldChg chg="addSp modSp add del mod ord modTransition">
        <pc:chgData name="Steven Wallace" userId="f455ab06884d4394" providerId="LiveId" clId="{3B24719E-4918-414C-87B9-A480549F2A6B}" dt="2021-07-03T21:49:35.080" v="886" actId="2696"/>
        <pc:sldMkLst>
          <pc:docMk/>
          <pc:sldMk cId="478484238" sldId="269"/>
        </pc:sldMkLst>
        <pc:spChg chg="add mod">
          <ac:chgData name="Steven Wallace" userId="f455ab06884d4394" providerId="LiveId" clId="{3B24719E-4918-414C-87B9-A480549F2A6B}" dt="2021-06-22T20:05:13.832" v="885" actId="403"/>
          <ac:spMkLst>
            <pc:docMk/>
            <pc:sldMk cId="478484238" sldId="269"/>
            <ac:spMk id="3" creationId="{5DF47F67-02C2-4094-80EE-093B55E36360}"/>
          </ac:spMkLst>
        </pc:spChg>
        <pc:graphicFrameChg chg="mod">
          <ac:chgData name="Steven Wallace" userId="f455ab06884d4394" providerId="LiveId" clId="{3B24719E-4918-414C-87B9-A480549F2A6B}" dt="2021-06-22T20:00:22.097" v="807" actId="13822"/>
          <ac:graphicFrameMkLst>
            <pc:docMk/>
            <pc:sldMk cId="478484238" sldId="269"/>
            <ac:graphicFrameMk id="4" creationId="{917EDC9D-34BA-49D2-BC8D-14A83D2924A9}"/>
          </ac:graphicFrameMkLst>
        </pc:graphicFrameChg>
      </pc:sldChg>
      <pc:sldChg chg="modSp">
        <pc:chgData name="Steven Wallace" userId="f455ab06884d4394" providerId="LiveId" clId="{3B24719E-4918-414C-87B9-A480549F2A6B}" dt="2021-07-04T00:26:32.078" v="1194" actId="6549"/>
        <pc:sldMkLst>
          <pc:docMk/>
          <pc:sldMk cId="3211123056" sldId="271"/>
        </pc:sldMkLst>
        <pc:spChg chg="mod">
          <ac:chgData name="Steven Wallace" userId="f455ab06884d4394" providerId="LiveId" clId="{3B24719E-4918-414C-87B9-A480549F2A6B}" dt="2021-07-04T00:26:32.078" v="1194" actId="6549"/>
          <ac:spMkLst>
            <pc:docMk/>
            <pc:sldMk cId="3211123056" sldId="271"/>
            <ac:spMk id="2" creationId="{467E25AC-6CFF-4E0B-9C8F-3305DBF7AB56}"/>
          </ac:spMkLst>
        </pc:spChg>
      </pc:sldChg>
      <pc:sldChg chg="modSp mod modTransition modAnim">
        <pc:chgData name="Steven Wallace" userId="f455ab06884d4394" providerId="LiveId" clId="{3B24719E-4918-414C-87B9-A480549F2A6B}" dt="2021-07-04T00:27:09.903" v="1196"/>
        <pc:sldMkLst>
          <pc:docMk/>
          <pc:sldMk cId="3349487906" sldId="272"/>
        </pc:sldMkLst>
        <pc:spChg chg="mod">
          <ac:chgData name="Steven Wallace" userId="f455ab06884d4394" providerId="LiveId" clId="{3B24719E-4918-414C-87B9-A480549F2A6B}" dt="2021-07-04T00:25:21.433" v="1166" actId="113"/>
          <ac:spMkLst>
            <pc:docMk/>
            <pc:sldMk cId="3349487906" sldId="272"/>
            <ac:spMk id="4" creationId="{6116BFE0-3EE9-4F7C-95F3-915E6DC6C1E4}"/>
          </ac:spMkLst>
        </pc:spChg>
        <pc:spChg chg="mod">
          <ac:chgData name="Steven Wallace" userId="f455ab06884d4394" providerId="LiveId" clId="{3B24719E-4918-414C-87B9-A480549F2A6B}" dt="2021-07-03T22:03:01.339" v="1011" actId="14100"/>
          <ac:spMkLst>
            <pc:docMk/>
            <pc:sldMk cId="3349487906" sldId="272"/>
            <ac:spMk id="5" creationId="{DBF829F0-16A5-4AE0-92D8-DFB27EC5CD26}"/>
          </ac:spMkLst>
        </pc:spChg>
      </pc:sldChg>
      <pc:sldChg chg="addSp delSp modSp new mod modTransition modClrScheme modAnim chgLayout">
        <pc:chgData name="Steven Wallace" userId="f455ab06884d4394" providerId="LiveId" clId="{3B24719E-4918-414C-87B9-A480549F2A6B}" dt="2021-07-04T00:27:44.486" v="1200"/>
        <pc:sldMkLst>
          <pc:docMk/>
          <pc:sldMk cId="4145719904" sldId="273"/>
        </pc:sldMkLst>
        <pc:spChg chg="del mod ord">
          <ac:chgData name="Steven Wallace" userId="f455ab06884d4394" providerId="LiveId" clId="{3B24719E-4918-414C-87B9-A480549F2A6B}" dt="2021-07-04T00:19:23.189" v="1059" actId="700"/>
          <ac:spMkLst>
            <pc:docMk/>
            <pc:sldMk cId="4145719904" sldId="273"/>
            <ac:spMk id="2" creationId="{5E602B01-CD61-4BEA-955F-483263C28842}"/>
          </ac:spMkLst>
        </pc:spChg>
        <pc:spChg chg="del">
          <ac:chgData name="Steven Wallace" userId="f455ab06884d4394" providerId="LiveId" clId="{3B24719E-4918-414C-87B9-A480549F2A6B}" dt="2021-07-04T00:19:23.189" v="1059" actId="700"/>
          <ac:spMkLst>
            <pc:docMk/>
            <pc:sldMk cId="4145719904" sldId="273"/>
            <ac:spMk id="3" creationId="{F078AA99-9DB2-46B2-8ABF-AE1BCB60E219}"/>
          </ac:spMkLst>
        </pc:spChg>
        <pc:spChg chg="add mod ord">
          <ac:chgData name="Steven Wallace" userId="f455ab06884d4394" providerId="LiveId" clId="{3B24719E-4918-414C-87B9-A480549F2A6B}" dt="2021-07-04T00:23:33.786" v="1157" actId="947"/>
          <ac:spMkLst>
            <pc:docMk/>
            <pc:sldMk cId="4145719904" sldId="273"/>
            <ac:spMk id="4" creationId="{E1589F5A-BC6A-43B3-B098-5C324C66CE75}"/>
          </ac:spMkLst>
        </pc:spChg>
        <pc:spChg chg="add mod ord">
          <ac:chgData name="Steven Wallace" userId="f455ab06884d4394" providerId="LiveId" clId="{3B24719E-4918-414C-87B9-A480549F2A6B}" dt="2021-07-04T00:19:40.298" v="1105" actId="403"/>
          <ac:spMkLst>
            <pc:docMk/>
            <pc:sldMk cId="4145719904" sldId="273"/>
            <ac:spMk id="5" creationId="{A2C1BF61-CB86-49F8-BA13-CB35FB72E5DD}"/>
          </ac:spMkLst>
        </pc:spChg>
      </pc:sldChg>
      <pc:sldMasterChg chg="del delSldLayout">
        <pc:chgData name="Steven Wallace" userId="f455ab06884d4394" providerId="LiveId" clId="{3B24719E-4918-414C-87B9-A480549F2A6B}" dt="2021-06-22T19:19:20.124" v="25" actId="700"/>
        <pc:sldMasterMkLst>
          <pc:docMk/>
          <pc:sldMasterMk cId="3849514839" sldId="2147483648"/>
        </pc:sldMasterMkLst>
        <pc:sldLayoutChg chg="del">
          <pc:chgData name="Steven Wallace" userId="f455ab06884d4394" providerId="LiveId" clId="{3B24719E-4918-414C-87B9-A480549F2A6B}" dt="2021-06-22T19:19:20.124" v="25" actId="700"/>
          <pc:sldLayoutMkLst>
            <pc:docMk/>
            <pc:sldMasterMk cId="3849514839" sldId="2147483648"/>
            <pc:sldLayoutMk cId="3582745196" sldId="2147483650"/>
          </pc:sldLayoutMkLst>
        </pc:sldLayoutChg>
        <pc:sldLayoutChg chg="del">
          <pc:chgData name="Steven Wallace" userId="f455ab06884d4394" providerId="LiveId" clId="{3B24719E-4918-414C-87B9-A480549F2A6B}" dt="2021-06-22T19:19:20.124" v="25" actId="700"/>
          <pc:sldLayoutMkLst>
            <pc:docMk/>
            <pc:sldMasterMk cId="3849514839" sldId="2147483648"/>
            <pc:sldLayoutMk cId="913907093" sldId="2147483654"/>
          </pc:sldLayoutMkLst>
        </pc:sldLayoutChg>
        <pc:sldLayoutChg chg="del">
          <pc:chgData name="Steven Wallace" userId="f455ab06884d4394" providerId="LiveId" clId="{3B24719E-4918-414C-87B9-A480549F2A6B}" dt="2021-06-22T19:19:20.124" v="25" actId="700"/>
          <pc:sldLayoutMkLst>
            <pc:docMk/>
            <pc:sldMasterMk cId="3849514839" sldId="2147483648"/>
            <pc:sldLayoutMk cId="29122957" sldId="2147483655"/>
          </pc:sldLayoutMkLst>
        </pc:sldLayoutChg>
      </pc:sldMasterChg>
    </pc:docChg>
  </pc:docChgLst>
  <pc:docChgLst>
    <pc:chgData name="Steven Wallace" userId="f455ab06884d4394" providerId="LiveId" clId="{BD462F79-9547-4AA0-9669-74E98F9FCE61}"/>
    <pc:docChg chg="custSel addSld delSld modSld">
      <pc:chgData name="Steven Wallace" userId="f455ab06884d4394" providerId="LiveId" clId="{BD462F79-9547-4AA0-9669-74E98F9FCE61}" dt="2021-07-03T20:49:30.096" v="435" actId="14100"/>
      <pc:docMkLst>
        <pc:docMk/>
      </pc:docMkLst>
      <pc:sldChg chg="del">
        <pc:chgData name="Steven Wallace" userId="f455ab06884d4394" providerId="LiveId" clId="{BD462F79-9547-4AA0-9669-74E98F9FCE61}" dt="2021-07-03T18:33:41.062" v="2" actId="47"/>
        <pc:sldMkLst>
          <pc:docMk/>
          <pc:sldMk cId="3284045179" sldId="259"/>
        </pc:sldMkLst>
      </pc:sldChg>
      <pc:sldChg chg="modSp mod modAnim">
        <pc:chgData name="Steven Wallace" userId="f455ab06884d4394" providerId="LiveId" clId="{BD462F79-9547-4AA0-9669-74E98F9FCE61}" dt="2021-07-03T18:37:40.397" v="29"/>
        <pc:sldMkLst>
          <pc:docMk/>
          <pc:sldMk cId="1115347379" sldId="266"/>
        </pc:sldMkLst>
        <pc:spChg chg="mod">
          <ac:chgData name="Steven Wallace" userId="f455ab06884d4394" providerId="LiveId" clId="{BD462F79-9547-4AA0-9669-74E98F9FCE61}" dt="2021-07-03T18:35:14.847" v="21" actId="20577"/>
          <ac:spMkLst>
            <pc:docMk/>
            <pc:sldMk cId="1115347379" sldId="266"/>
            <ac:spMk id="9" creationId="{448D3059-7F72-46F1-B409-1399C8060648}"/>
          </ac:spMkLst>
        </pc:spChg>
      </pc:sldChg>
      <pc:sldChg chg="modSp mod modAnim">
        <pc:chgData name="Steven Wallace" userId="f455ab06884d4394" providerId="LiveId" clId="{BD462F79-9547-4AA0-9669-74E98F9FCE61}" dt="2021-07-03T18:38:01.487" v="33"/>
        <pc:sldMkLst>
          <pc:docMk/>
          <pc:sldMk cId="497027315" sldId="267"/>
        </pc:sldMkLst>
        <pc:spChg chg="mod">
          <ac:chgData name="Steven Wallace" userId="f455ab06884d4394" providerId="LiveId" clId="{BD462F79-9547-4AA0-9669-74E98F9FCE61}" dt="2021-07-03T18:35:31.737" v="24" actId="6549"/>
          <ac:spMkLst>
            <pc:docMk/>
            <pc:sldMk cId="497027315" sldId="267"/>
            <ac:spMk id="9" creationId="{448D3059-7F72-46F1-B409-1399C8060648}"/>
          </ac:spMkLst>
        </pc:spChg>
      </pc:sldChg>
      <pc:sldChg chg="modSp mod">
        <pc:chgData name="Steven Wallace" userId="f455ab06884d4394" providerId="LiveId" clId="{BD462F79-9547-4AA0-9669-74E98F9FCE61}" dt="2021-07-03T18:45:13.127" v="40" actId="20577"/>
        <pc:sldMkLst>
          <pc:docMk/>
          <pc:sldMk cId="1768304522" sldId="268"/>
        </pc:sldMkLst>
        <pc:spChg chg="mod">
          <ac:chgData name="Steven Wallace" userId="f455ab06884d4394" providerId="LiveId" clId="{BD462F79-9547-4AA0-9669-74E98F9FCE61}" dt="2021-07-03T18:45:13.127" v="40" actId="20577"/>
          <ac:spMkLst>
            <pc:docMk/>
            <pc:sldMk cId="1768304522" sldId="268"/>
            <ac:spMk id="3" creationId="{2BC4759F-ED11-4AC6-8416-B26A42291FC3}"/>
          </ac:spMkLst>
        </pc:spChg>
      </pc:sldChg>
      <pc:sldChg chg="modSp mod">
        <pc:chgData name="Steven Wallace" userId="f455ab06884d4394" providerId="LiveId" clId="{BD462F79-9547-4AA0-9669-74E98F9FCE61}" dt="2021-07-03T18:35:41.912" v="25"/>
        <pc:sldMkLst>
          <pc:docMk/>
          <pc:sldMk cId="478484238" sldId="269"/>
        </pc:sldMkLst>
        <pc:spChg chg="mod">
          <ac:chgData name="Steven Wallace" userId="f455ab06884d4394" providerId="LiveId" clId="{BD462F79-9547-4AA0-9669-74E98F9FCE61}" dt="2021-07-03T18:35:41.912" v="25"/>
          <ac:spMkLst>
            <pc:docMk/>
            <pc:sldMk cId="478484238" sldId="269"/>
            <ac:spMk id="9" creationId="{448D3059-7F72-46F1-B409-1399C8060648}"/>
          </ac:spMkLst>
        </pc:spChg>
      </pc:sldChg>
      <pc:sldChg chg="add modAnim">
        <pc:chgData name="Steven Wallace" userId="f455ab06884d4394" providerId="LiveId" clId="{BD462F79-9547-4AA0-9669-74E98F9FCE61}" dt="2021-07-03T18:33:55.267" v="3"/>
        <pc:sldMkLst>
          <pc:docMk/>
          <pc:sldMk cId="2550802996" sldId="270"/>
        </pc:sldMkLst>
      </pc:sldChg>
      <pc:sldChg chg="del">
        <pc:chgData name="Steven Wallace" userId="f455ab06884d4394" providerId="LiveId" clId="{BD462F79-9547-4AA0-9669-74E98F9FCE61}" dt="2021-07-03T18:33:03.154" v="0" actId="47"/>
        <pc:sldMkLst>
          <pc:docMk/>
          <pc:sldMk cId="2834230348" sldId="270"/>
        </pc:sldMkLst>
      </pc:sldChg>
      <pc:sldChg chg="modSp add modAnim">
        <pc:chgData name="Steven Wallace" userId="f455ab06884d4394" providerId="LiveId" clId="{BD462F79-9547-4AA0-9669-74E98F9FCE61}" dt="2021-07-03T20:43:17.866" v="192" actId="313"/>
        <pc:sldMkLst>
          <pc:docMk/>
          <pc:sldMk cId="3211123056" sldId="271"/>
        </pc:sldMkLst>
        <pc:spChg chg="mod">
          <ac:chgData name="Steven Wallace" userId="f455ab06884d4394" providerId="LiveId" clId="{BD462F79-9547-4AA0-9669-74E98F9FCE61}" dt="2021-07-03T20:43:17.866" v="192" actId="313"/>
          <ac:spMkLst>
            <pc:docMk/>
            <pc:sldMk cId="3211123056" sldId="271"/>
            <ac:spMk id="2" creationId="{467E25AC-6CFF-4E0B-9C8F-3305DBF7AB56}"/>
          </ac:spMkLst>
        </pc:spChg>
      </pc:sldChg>
      <pc:sldChg chg="addSp delSp modSp new mod modTransition modClrScheme modAnim chgLayout">
        <pc:chgData name="Steven Wallace" userId="f455ab06884d4394" providerId="LiveId" clId="{BD462F79-9547-4AA0-9669-74E98F9FCE61}" dt="2021-07-03T20:49:30.096" v="435" actId="14100"/>
        <pc:sldMkLst>
          <pc:docMk/>
          <pc:sldMk cId="3349487906" sldId="272"/>
        </pc:sldMkLst>
        <pc:spChg chg="del mod ord">
          <ac:chgData name="Steven Wallace" userId="f455ab06884d4394" providerId="LiveId" clId="{BD462F79-9547-4AA0-9669-74E98F9FCE61}" dt="2021-07-03T20:44:56.668" v="194" actId="700"/>
          <ac:spMkLst>
            <pc:docMk/>
            <pc:sldMk cId="3349487906" sldId="272"/>
            <ac:spMk id="2" creationId="{729E9865-6DA8-42EF-97B5-36FED8C0C462}"/>
          </ac:spMkLst>
        </pc:spChg>
        <pc:spChg chg="add del mod ord">
          <ac:chgData name="Steven Wallace" userId="f455ab06884d4394" providerId="LiveId" clId="{BD462F79-9547-4AA0-9669-74E98F9FCE61}" dt="2021-07-03T20:45:04.463" v="195" actId="700"/>
          <ac:spMkLst>
            <pc:docMk/>
            <pc:sldMk cId="3349487906" sldId="272"/>
            <ac:spMk id="3" creationId="{7B9A53A4-DCD3-4E64-AAF8-F4EAD4BD3821}"/>
          </ac:spMkLst>
        </pc:spChg>
        <pc:spChg chg="add mod ord">
          <ac:chgData name="Steven Wallace" userId="f455ab06884d4394" providerId="LiveId" clId="{BD462F79-9547-4AA0-9669-74E98F9FCE61}" dt="2021-07-03T20:49:30.096" v="435" actId="14100"/>
          <ac:spMkLst>
            <pc:docMk/>
            <pc:sldMk cId="3349487906" sldId="272"/>
            <ac:spMk id="4" creationId="{6116BFE0-3EE9-4F7C-95F3-915E6DC6C1E4}"/>
          </ac:spMkLst>
        </pc:spChg>
        <pc:spChg chg="add mod ord">
          <ac:chgData name="Steven Wallace" userId="f455ab06884d4394" providerId="LiveId" clId="{BD462F79-9547-4AA0-9669-74E98F9FCE61}" dt="2021-07-03T20:48:41.594" v="426" actId="13822"/>
          <ac:spMkLst>
            <pc:docMk/>
            <pc:sldMk cId="3349487906" sldId="272"/>
            <ac:spMk id="5" creationId="{DBF829F0-16A5-4AE0-92D8-DFB27EC5CD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192494" y="3801755"/>
            <a:ext cx="2926161" cy="347812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56796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192494" y="3801755"/>
            <a:ext cx="2926161" cy="347812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46556" y="1612324"/>
            <a:ext cx="7199139" cy="2010137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96778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3981" y="205709"/>
            <a:ext cx="11482739" cy="50877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F1DC2-F7BD-4072-B0EE-7AB679E2C1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8914" y="6315409"/>
            <a:ext cx="400541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3981" y="205709"/>
            <a:ext cx="11482739" cy="50877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20756" y="5428081"/>
            <a:ext cx="3641545" cy="102594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8582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78641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2609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7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71601" y="3801754"/>
            <a:ext cx="7359804" cy="759095"/>
          </a:xfrm>
        </p:spPr>
        <p:txBody>
          <a:bodyPr>
            <a:normAutofit/>
          </a:bodyPr>
          <a:lstStyle/>
          <a:p>
            <a:r>
              <a:rPr lang="en-US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Prayer, A Plea, A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A4B06-924E-4832-AF9C-2EE970C0C15B}"/>
              </a:ext>
            </a:extLst>
          </p:cNvPr>
          <p:cNvSpPr txBox="1"/>
          <p:nvPr/>
        </p:nvSpPr>
        <p:spPr>
          <a:xfrm>
            <a:off x="598821" y="5809785"/>
            <a:ext cx="890536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MATTHEW 28:18,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“All authority has been given to Me in heaven and on earth.”</a:t>
            </a:r>
          </a:p>
        </p:txBody>
      </p:sp>
    </p:spTree>
    <p:extLst>
      <p:ext uri="{BB962C8B-B14F-4D97-AF65-F5344CB8AC3E}">
        <p14:creationId xmlns:p14="http://schemas.microsoft.com/office/powerpoint/2010/main" val="4860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PRAYER</a:t>
            </a:r>
          </a:p>
          <a:p>
            <a:pPr>
              <a:spcAft>
                <a:spcPts val="1200"/>
              </a:spcAft>
            </a:pPr>
            <a:r>
              <a:rPr lang="en-US" sz="6000" b="1" u="sng" dirty="0">
                <a:ln w="19050"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SALVATION THROUGH CHRIST</a:t>
            </a:r>
            <a:br>
              <a:rPr lang="en-US" sz="4800" dirty="0"/>
            </a:br>
            <a:r>
              <a:rPr lang="en-US" sz="4800" dirty="0"/>
              <a:t>(Rom. 10:1-13)</a:t>
            </a:r>
          </a:p>
          <a:p>
            <a:pPr>
              <a:spcAft>
                <a:spcPts val="1200"/>
              </a:spcAft>
            </a:pPr>
            <a:r>
              <a:rPr lang="en-US" sz="6000" b="1" u="sng" dirty="0">
                <a:ln w="19050"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UNITY AMONG BELIEVERS</a:t>
            </a:r>
            <a:br>
              <a:rPr lang="en-US" sz="6000" b="1" dirty="0">
                <a:latin typeface="Agency FB" panose="020B0503020202020204" pitchFamily="34" charset="0"/>
              </a:rPr>
            </a:br>
            <a:r>
              <a:rPr lang="en-US" sz="4800" dirty="0"/>
              <a:t>(Jn. 17:20-23)</a:t>
            </a:r>
          </a:p>
          <a:p>
            <a:pPr>
              <a:spcAft>
                <a:spcPts val="1200"/>
              </a:spcAft>
            </a:pPr>
            <a:r>
              <a:rPr lang="en-US" sz="4400" i="1" dirty="0"/>
              <a:t>As exists between the Father &amp; Son!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90EF5-EC05-4240-AF2E-BFF2B5789CBE}"/>
              </a:ext>
            </a:extLst>
          </p:cNvPr>
          <p:cNvSpPr txBox="1"/>
          <p:nvPr/>
        </p:nvSpPr>
        <p:spPr>
          <a:xfrm>
            <a:off x="68926" y="2245878"/>
            <a:ext cx="2559400" cy="987504"/>
          </a:xfrm>
          <a:prstGeom prst="wedgeRoundRectCallout">
            <a:avLst>
              <a:gd name="adj1" fmla="val 39930"/>
              <a:gd name="adj2" fmla="val -7689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For those </a:t>
            </a:r>
            <a: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outside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(Col. 4:1-6; Mk. 2:15ff)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64E3A-17BB-4F56-9CAD-DABF0BF1FCB9}"/>
              </a:ext>
            </a:extLst>
          </p:cNvPr>
          <p:cNvSpPr txBox="1"/>
          <p:nvPr/>
        </p:nvSpPr>
        <p:spPr>
          <a:xfrm>
            <a:off x="9563674" y="2201680"/>
            <a:ext cx="2559400" cy="987504"/>
          </a:xfrm>
          <a:prstGeom prst="wedgeRoundRectCallout">
            <a:avLst>
              <a:gd name="adj1" fmla="val -48294"/>
              <a:gd name="adj2" fmla="val 794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For those </a:t>
            </a:r>
            <a: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inside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(Jn. 17:21, 23)</a:t>
            </a:r>
          </a:p>
        </p:txBody>
      </p:sp>
    </p:spTree>
    <p:extLst>
      <p:ext uri="{BB962C8B-B14F-4D97-AF65-F5344CB8AC3E}">
        <p14:creationId xmlns:p14="http://schemas.microsoft.com/office/powerpoint/2010/main" val="3195165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7E25AC-6CFF-4E0B-9C8F-3305DBF7A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981" y="205709"/>
            <a:ext cx="11482739" cy="523933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PLEA</a:t>
            </a:r>
          </a:p>
          <a:p>
            <a:pPr>
              <a:spcAft>
                <a:spcPts val="1200"/>
              </a:spcAft>
            </a:pPr>
            <a:r>
              <a:rPr lang="en-US" sz="5800" b="1" dirty="0">
                <a:ln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To live and think acceptably before God</a:t>
            </a:r>
            <a:br>
              <a:rPr lang="en-US" dirty="0"/>
            </a:br>
            <a:r>
              <a:rPr lang="en-US" dirty="0"/>
              <a:t>(Rom. 12:1, 2)</a:t>
            </a:r>
          </a:p>
          <a:p>
            <a:pPr>
              <a:spcAft>
                <a:spcPts val="1200"/>
              </a:spcAft>
            </a:pPr>
            <a:r>
              <a:rPr lang="en-US" sz="5800" b="1" dirty="0">
                <a:ln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To encourage others to continue with the Lord</a:t>
            </a:r>
            <a:br>
              <a:rPr lang="en-US" dirty="0"/>
            </a:br>
            <a:r>
              <a:rPr lang="en-US" dirty="0"/>
              <a:t>(Acts 11:23)</a:t>
            </a:r>
          </a:p>
          <a:p>
            <a:pPr>
              <a:spcAft>
                <a:spcPts val="1200"/>
              </a:spcAft>
            </a:pPr>
            <a:r>
              <a:rPr lang="en-US" sz="5800" b="1" dirty="0">
                <a:ln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To speak the same thing</a:t>
            </a:r>
            <a:br>
              <a:rPr lang="en-US" dirty="0"/>
            </a:br>
            <a:r>
              <a:rPr lang="en-US" dirty="0"/>
              <a:t>(1 Cor. 1:10)</a:t>
            </a:r>
          </a:p>
        </p:txBody>
      </p:sp>
    </p:spTree>
    <p:extLst>
      <p:ext uri="{BB962C8B-B14F-4D97-AF65-F5344CB8AC3E}">
        <p14:creationId xmlns:p14="http://schemas.microsoft.com/office/powerpoint/2010/main" val="1786794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7EED6A-19E0-4F10-9F44-619DC43B7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38  Then Peter said to them, "Repent, and let every one of you be baptized in the name of Jesus Christ for the remission of sins; and you shall receive the gift of the Holy Spirit.</a:t>
            </a:r>
          </a:p>
          <a:p>
            <a:pPr marL="742950" indent="-742950">
              <a:buAutoNum type="arabicPlain" startAt="39"/>
            </a:pPr>
            <a:r>
              <a:rPr lang="en-US" dirty="0"/>
              <a:t>"For the promise is to you and to your children, and to all who are afar off, as many as the Lord our God will call.“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5A9A6-0BE1-43E1-BFE8-52D185E60405}"/>
              </a:ext>
            </a:extLst>
          </p:cNvPr>
          <p:cNvSpPr txBox="1"/>
          <p:nvPr/>
        </p:nvSpPr>
        <p:spPr>
          <a:xfrm>
            <a:off x="878006" y="5821294"/>
            <a:ext cx="166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gency FB" panose="020B0503020202020204" pitchFamily="34" charset="0"/>
              </a:rPr>
              <a:t>ACTS 2</a:t>
            </a:r>
          </a:p>
        </p:txBody>
      </p:sp>
    </p:spTree>
    <p:extLst>
      <p:ext uri="{BB962C8B-B14F-4D97-AF65-F5344CB8AC3E}">
        <p14:creationId xmlns:p14="http://schemas.microsoft.com/office/powerpoint/2010/main" val="25501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7EED6A-19E0-4F10-9F44-619DC43B7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40  And with many other words </a:t>
            </a:r>
            <a:r>
              <a:rPr lang="en-US" b="1" u="sng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 testified and exhorted them</a:t>
            </a:r>
            <a:r>
              <a:rPr lang="en-US" dirty="0"/>
              <a:t>, saying, "Be saved from this perverse generation."</a:t>
            </a:r>
          </a:p>
          <a:p>
            <a:r>
              <a:rPr lang="en-US" dirty="0"/>
              <a:t>41  Then those who gladly received his word were baptized; and that day about three thousand souls were added [to them].</a:t>
            </a:r>
          </a:p>
          <a:p>
            <a:r>
              <a:rPr lang="en-US" dirty="0"/>
              <a:t>42   And they continued steadfastly in the apostles’ doctrine and fellowship, in the breaking of bread, and in prayers.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C2775A-A4E4-4508-8DF8-CA0C69CC131E}"/>
              </a:ext>
            </a:extLst>
          </p:cNvPr>
          <p:cNvSpPr txBox="1"/>
          <p:nvPr/>
        </p:nvSpPr>
        <p:spPr>
          <a:xfrm>
            <a:off x="878006" y="5821294"/>
            <a:ext cx="166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gency FB" panose="020B0503020202020204" pitchFamily="34" charset="0"/>
              </a:rPr>
              <a:t>ACTS 2</a:t>
            </a:r>
          </a:p>
        </p:txBody>
      </p:sp>
    </p:spTree>
    <p:extLst>
      <p:ext uri="{BB962C8B-B14F-4D97-AF65-F5344CB8AC3E}">
        <p14:creationId xmlns:p14="http://schemas.microsoft.com/office/powerpoint/2010/main" val="33095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262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Agency FB</vt:lpstr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2</cp:revision>
  <dcterms:created xsi:type="dcterms:W3CDTF">2021-06-22T17:14:50Z</dcterms:created>
  <dcterms:modified xsi:type="dcterms:W3CDTF">2021-10-10T20:45:01Z</dcterms:modified>
</cp:coreProperties>
</file>